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7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73D0BC-AD09-4854-A951-38AA3DD13D7F}"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EG"/>
        </a:p>
      </dgm:t>
    </dgm:pt>
    <dgm:pt modelId="{3EB488B0-8FE8-4F7A-96F8-D2AA2B63FFA2}">
      <dgm:prSet phldrT="[Text]"/>
      <dgm:spPr/>
      <dgm:t>
        <a:bodyPr/>
        <a:lstStyle/>
        <a:p>
          <a:pPr rtl="1"/>
          <a:r>
            <a:rPr lang="ar-SA" dirty="0"/>
            <a:t>التلاميذ</a:t>
          </a:r>
          <a:endParaRPr lang="ar-EG" dirty="0"/>
        </a:p>
      </dgm:t>
    </dgm:pt>
    <dgm:pt modelId="{B548FC3D-6EB7-476F-A4FF-1DAF988FBF94}" type="parTrans" cxnId="{0FB869E9-271F-4A92-8B33-D0CB6E66E3A3}">
      <dgm:prSet/>
      <dgm:spPr/>
      <dgm:t>
        <a:bodyPr/>
        <a:lstStyle/>
        <a:p>
          <a:pPr rtl="1"/>
          <a:endParaRPr lang="ar-EG"/>
        </a:p>
      </dgm:t>
    </dgm:pt>
    <dgm:pt modelId="{46611585-6C81-46A7-9311-211E8529F61D}" type="sibTrans" cxnId="{0FB869E9-271F-4A92-8B33-D0CB6E66E3A3}">
      <dgm:prSet/>
      <dgm:spPr/>
      <dgm:t>
        <a:bodyPr/>
        <a:lstStyle/>
        <a:p>
          <a:pPr rtl="1"/>
          <a:endParaRPr lang="ar-EG"/>
        </a:p>
      </dgm:t>
    </dgm:pt>
    <dgm:pt modelId="{8E3993B0-FFA9-4F49-9FDC-4BB834C86C86}">
      <dgm:prSet phldrT="[Text]"/>
      <dgm:spPr/>
      <dgm:t>
        <a:bodyPr/>
        <a:lstStyle/>
        <a:p>
          <a:pPr rtl="1"/>
          <a:r>
            <a:rPr lang="ar-SA" dirty="0"/>
            <a:t>المعلمون</a:t>
          </a:r>
          <a:endParaRPr lang="ar-EG" dirty="0"/>
        </a:p>
      </dgm:t>
    </dgm:pt>
    <dgm:pt modelId="{D98E68A3-BAC2-4825-9C78-F7BB3F0B839A}" type="parTrans" cxnId="{46048781-5BA9-486A-B48A-AB6E63A1271D}">
      <dgm:prSet/>
      <dgm:spPr/>
      <dgm:t>
        <a:bodyPr/>
        <a:lstStyle/>
        <a:p>
          <a:pPr rtl="1"/>
          <a:endParaRPr lang="ar-EG"/>
        </a:p>
      </dgm:t>
    </dgm:pt>
    <dgm:pt modelId="{D7956E29-5EC6-406F-B983-D9DB658E0B9F}" type="sibTrans" cxnId="{46048781-5BA9-486A-B48A-AB6E63A1271D}">
      <dgm:prSet/>
      <dgm:spPr/>
      <dgm:t>
        <a:bodyPr/>
        <a:lstStyle/>
        <a:p>
          <a:pPr rtl="1"/>
          <a:endParaRPr lang="ar-EG"/>
        </a:p>
      </dgm:t>
    </dgm:pt>
    <dgm:pt modelId="{D1D5EBD9-A6C7-4DA9-898B-9E3489984F26}">
      <dgm:prSet phldrT="[Text]"/>
      <dgm:spPr/>
      <dgm:t>
        <a:bodyPr/>
        <a:lstStyle/>
        <a:p>
          <a:pPr rtl="1"/>
          <a:r>
            <a:rPr lang="ar-SA" dirty="0"/>
            <a:t>الموارد البشرية</a:t>
          </a:r>
          <a:endParaRPr lang="ar-EG" dirty="0"/>
        </a:p>
      </dgm:t>
    </dgm:pt>
    <dgm:pt modelId="{AAEF12D7-8C45-4814-95DC-EDA5BC7A09E7}" type="parTrans" cxnId="{BF72E83F-A906-44A7-A647-02A077AA077F}">
      <dgm:prSet/>
      <dgm:spPr/>
      <dgm:t>
        <a:bodyPr/>
        <a:lstStyle/>
        <a:p>
          <a:pPr rtl="1"/>
          <a:endParaRPr lang="ar-EG"/>
        </a:p>
      </dgm:t>
    </dgm:pt>
    <dgm:pt modelId="{4AD2BDC7-834A-4188-9AFE-077BBF77CBC3}" type="sibTrans" cxnId="{BF72E83F-A906-44A7-A647-02A077AA077F}">
      <dgm:prSet/>
      <dgm:spPr/>
      <dgm:t>
        <a:bodyPr/>
        <a:lstStyle/>
        <a:p>
          <a:pPr rtl="1"/>
          <a:endParaRPr lang="ar-EG"/>
        </a:p>
      </dgm:t>
    </dgm:pt>
    <dgm:pt modelId="{284CF3A1-7511-4E31-9F25-DE165959C449}">
      <dgm:prSet phldrT="[Text]"/>
      <dgm:spPr/>
      <dgm:t>
        <a:bodyPr/>
        <a:lstStyle/>
        <a:p>
          <a:pPr rtl="1"/>
          <a:r>
            <a:rPr lang="ar-SA" dirty="0"/>
            <a:t>الموارد المالية</a:t>
          </a:r>
          <a:endParaRPr lang="ar-EG" dirty="0"/>
        </a:p>
      </dgm:t>
    </dgm:pt>
    <dgm:pt modelId="{11B83654-F121-4590-A43F-808A4F325A5C}" type="parTrans" cxnId="{F21DA105-F41A-4B36-B7E0-8015FB177CD6}">
      <dgm:prSet/>
      <dgm:spPr/>
      <dgm:t>
        <a:bodyPr/>
        <a:lstStyle/>
        <a:p>
          <a:pPr rtl="1"/>
          <a:endParaRPr lang="ar-EG"/>
        </a:p>
      </dgm:t>
    </dgm:pt>
    <dgm:pt modelId="{2D9E6A7D-B921-4701-A69D-C2EDE0CD32A9}" type="sibTrans" cxnId="{F21DA105-F41A-4B36-B7E0-8015FB177CD6}">
      <dgm:prSet/>
      <dgm:spPr/>
      <dgm:t>
        <a:bodyPr/>
        <a:lstStyle/>
        <a:p>
          <a:pPr rtl="1"/>
          <a:endParaRPr lang="ar-EG"/>
        </a:p>
      </dgm:t>
    </dgm:pt>
    <dgm:pt modelId="{14C3FD70-4DB2-4D1B-9A44-AE799E7E3CFC}">
      <dgm:prSet phldrT="[Text]"/>
      <dgm:spPr/>
      <dgm:t>
        <a:bodyPr/>
        <a:lstStyle/>
        <a:p>
          <a:pPr rtl="1"/>
          <a:r>
            <a:rPr lang="ar-SA" dirty="0"/>
            <a:t>الإدارة التعليمية</a:t>
          </a:r>
          <a:endParaRPr lang="ar-EG" dirty="0"/>
        </a:p>
      </dgm:t>
    </dgm:pt>
    <dgm:pt modelId="{EDDBECEE-B46C-44A1-958A-CEBAA9D168E3}" type="parTrans" cxnId="{8880B8CC-9D7E-42ED-809A-87D4864AA604}">
      <dgm:prSet/>
      <dgm:spPr/>
      <dgm:t>
        <a:bodyPr/>
        <a:lstStyle/>
        <a:p>
          <a:pPr rtl="1"/>
          <a:endParaRPr lang="ar-EG"/>
        </a:p>
      </dgm:t>
    </dgm:pt>
    <dgm:pt modelId="{E576C431-8D2F-41C2-B954-55F140D4E925}" type="sibTrans" cxnId="{8880B8CC-9D7E-42ED-809A-87D4864AA604}">
      <dgm:prSet/>
      <dgm:spPr/>
      <dgm:t>
        <a:bodyPr/>
        <a:lstStyle/>
        <a:p>
          <a:pPr rtl="1"/>
          <a:endParaRPr lang="ar-EG"/>
        </a:p>
      </dgm:t>
    </dgm:pt>
    <dgm:pt modelId="{BEBE3DB5-88AF-4FB1-B13B-699E4A3B8FF0}">
      <dgm:prSet phldrT="[Text]"/>
      <dgm:spPr/>
      <dgm:t>
        <a:bodyPr/>
        <a:lstStyle/>
        <a:p>
          <a:pPr rtl="1"/>
          <a:r>
            <a:rPr lang="ar-SA" dirty="0"/>
            <a:t>المناهج والمحتوى الدراسى</a:t>
          </a:r>
          <a:endParaRPr lang="ar-EG" dirty="0"/>
        </a:p>
      </dgm:t>
    </dgm:pt>
    <dgm:pt modelId="{F1CC91DD-BAF6-45B5-9572-997DDFBF490C}" type="parTrans" cxnId="{31C91F1A-2284-4A03-A410-A115E57B002B}">
      <dgm:prSet/>
      <dgm:spPr/>
      <dgm:t>
        <a:bodyPr/>
        <a:lstStyle/>
        <a:p>
          <a:pPr rtl="1"/>
          <a:endParaRPr lang="ar-EG"/>
        </a:p>
      </dgm:t>
    </dgm:pt>
    <dgm:pt modelId="{901D0892-D5CC-4318-83A1-22281798A1A9}" type="sibTrans" cxnId="{31C91F1A-2284-4A03-A410-A115E57B002B}">
      <dgm:prSet/>
      <dgm:spPr/>
      <dgm:t>
        <a:bodyPr/>
        <a:lstStyle/>
        <a:p>
          <a:pPr rtl="1"/>
          <a:endParaRPr lang="ar-EG"/>
        </a:p>
      </dgm:t>
    </dgm:pt>
    <dgm:pt modelId="{AEB3CAD6-38B4-431D-8528-9DFD132A6D61}">
      <dgm:prSet phldrT="[Text]"/>
      <dgm:spPr/>
      <dgm:t>
        <a:bodyPr/>
        <a:lstStyle/>
        <a:p>
          <a:pPr rtl="1"/>
          <a:r>
            <a:rPr lang="ar-SA" dirty="0"/>
            <a:t>التكنولوجيا التعليمية</a:t>
          </a:r>
          <a:endParaRPr lang="ar-EG" dirty="0"/>
        </a:p>
      </dgm:t>
    </dgm:pt>
    <dgm:pt modelId="{1B3B8210-24C6-46A4-9A07-F76324D4D506}" type="parTrans" cxnId="{2B642EF6-8C40-4172-BA03-B3DAFC0A1B8D}">
      <dgm:prSet/>
      <dgm:spPr/>
      <dgm:t>
        <a:bodyPr/>
        <a:lstStyle/>
        <a:p>
          <a:pPr rtl="1"/>
          <a:endParaRPr lang="ar-EG"/>
        </a:p>
      </dgm:t>
    </dgm:pt>
    <dgm:pt modelId="{4C2565EB-E15F-41C2-BB52-96F85B90B36B}" type="sibTrans" cxnId="{2B642EF6-8C40-4172-BA03-B3DAFC0A1B8D}">
      <dgm:prSet/>
      <dgm:spPr/>
      <dgm:t>
        <a:bodyPr/>
        <a:lstStyle/>
        <a:p>
          <a:pPr rtl="1"/>
          <a:endParaRPr lang="ar-EG"/>
        </a:p>
      </dgm:t>
    </dgm:pt>
    <dgm:pt modelId="{9C9C0E34-8008-4032-9042-851C00FAC764}" type="pres">
      <dgm:prSet presAssocID="{D573D0BC-AD09-4854-A951-38AA3DD13D7F}" presName="cycle" presStyleCnt="0">
        <dgm:presLayoutVars>
          <dgm:dir/>
          <dgm:resizeHandles val="exact"/>
        </dgm:presLayoutVars>
      </dgm:prSet>
      <dgm:spPr/>
    </dgm:pt>
    <dgm:pt modelId="{D61FD44C-E026-4466-866C-39B4CB806B38}" type="pres">
      <dgm:prSet presAssocID="{3EB488B0-8FE8-4F7A-96F8-D2AA2B63FFA2}" presName="node" presStyleLbl="node1" presStyleIdx="0" presStyleCnt="7">
        <dgm:presLayoutVars>
          <dgm:bulletEnabled val="1"/>
        </dgm:presLayoutVars>
      </dgm:prSet>
      <dgm:spPr/>
    </dgm:pt>
    <dgm:pt modelId="{3DC03EF6-8259-4F7F-A92E-64EF5C8D1485}" type="pres">
      <dgm:prSet presAssocID="{46611585-6C81-46A7-9311-211E8529F61D}" presName="sibTrans" presStyleLbl="sibTrans2D1" presStyleIdx="0" presStyleCnt="7"/>
      <dgm:spPr/>
    </dgm:pt>
    <dgm:pt modelId="{48C88774-5898-4317-BC78-BA0210693796}" type="pres">
      <dgm:prSet presAssocID="{46611585-6C81-46A7-9311-211E8529F61D}" presName="connectorText" presStyleLbl="sibTrans2D1" presStyleIdx="0" presStyleCnt="7"/>
      <dgm:spPr/>
    </dgm:pt>
    <dgm:pt modelId="{828384F8-9902-40A1-9339-2486CDE5C783}" type="pres">
      <dgm:prSet presAssocID="{8E3993B0-FFA9-4F49-9FDC-4BB834C86C86}" presName="node" presStyleLbl="node1" presStyleIdx="1" presStyleCnt="7">
        <dgm:presLayoutVars>
          <dgm:bulletEnabled val="1"/>
        </dgm:presLayoutVars>
      </dgm:prSet>
      <dgm:spPr/>
    </dgm:pt>
    <dgm:pt modelId="{C2C153A8-9B5D-43FD-BB80-61717DDBAA63}" type="pres">
      <dgm:prSet presAssocID="{D7956E29-5EC6-406F-B983-D9DB658E0B9F}" presName="sibTrans" presStyleLbl="sibTrans2D1" presStyleIdx="1" presStyleCnt="7"/>
      <dgm:spPr/>
    </dgm:pt>
    <dgm:pt modelId="{274A1756-5FC5-492C-962F-A21E0EB65804}" type="pres">
      <dgm:prSet presAssocID="{D7956E29-5EC6-406F-B983-D9DB658E0B9F}" presName="connectorText" presStyleLbl="sibTrans2D1" presStyleIdx="1" presStyleCnt="7"/>
      <dgm:spPr/>
    </dgm:pt>
    <dgm:pt modelId="{60D19726-00DE-44AA-9814-DAA22AB91FD8}" type="pres">
      <dgm:prSet presAssocID="{D1D5EBD9-A6C7-4DA9-898B-9E3489984F26}" presName="node" presStyleLbl="node1" presStyleIdx="2" presStyleCnt="7" custRadScaleRad="95876" custRadScaleInc="-4924">
        <dgm:presLayoutVars>
          <dgm:bulletEnabled val="1"/>
        </dgm:presLayoutVars>
      </dgm:prSet>
      <dgm:spPr/>
    </dgm:pt>
    <dgm:pt modelId="{3BF07D94-BA26-4057-AD05-5A681EB1AC3B}" type="pres">
      <dgm:prSet presAssocID="{4AD2BDC7-834A-4188-9AFE-077BBF77CBC3}" presName="sibTrans" presStyleLbl="sibTrans2D1" presStyleIdx="2" presStyleCnt="7"/>
      <dgm:spPr/>
    </dgm:pt>
    <dgm:pt modelId="{93A9E086-73B8-4275-8692-6CB5842FDBFF}" type="pres">
      <dgm:prSet presAssocID="{4AD2BDC7-834A-4188-9AFE-077BBF77CBC3}" presName="connectorText" presStyleLbl="sibTrans2D1" presStyleIdx="2" presStyleCnt="7"/>
      <dgm:spPr/>
    </dgm:pt>
    <dgm:pt modelId="{77239CAD-3394-4193-8B5A-6B19D07B0871}" type="pres">
      <dgm:prSet presAssocID="{284CF3A1-7511-4E31-9F25-DE165959C449}" presName="node" presStyleLbl="node1" presStyleIdx="3" presStyleCnt="7">
        <dgm:presLayoutVars>
          <dgm:bulletEnabled val="1"/>
        </dgm:presLayoutVars>
      </dgm:prSet>
      <dgm:spPr/>
    </dgm:pt>
    <dgm:pt modelId="{C2AE3A4D-1BFD-4032-8DB6-980CF8F51DD3}" type="pres">
      <dgm:prSet presAssocID="{2D9E6A7D-B921-4701-A69D-C2EDE0CD32A9}" presName="sibTrans" presStyleLbl="sibTrans2D1" presStyleIdx="3" presStyleCnt="7"/>
      <dgm:spPr/>
    </dgm:pt>
    <dgm:pt modelId="{D431E237-30F4-4730-9B85-CE56CFBC3007}" type="pres">
      <dgm:prSet presAssocID="{2D9E6A7D-B921-4701-A69D-C2EDE0CD32A9}" presName="connectorText" presStyleLbl="sibTrans2D1" presStyleIdx="3" presStyleCnt="7"/>
      <dgm:spPr/>
    </dgm:pt>
    <dgm:pt modelId="{2400EBC8-95D7-4D31-88C0-5259C903C36A}" type="pres">
      <dgm:prSet presAssocID="{14C3FD70-4DB2-4D1B-9A44-AE799E7E3CFC}" presName="node" presStyleLbl="node1" presStyleIdx="4" presStyleCnt="7">
        <dgm:presLayoutVars>
          <dgm:bulletEnabled val="1"/>
        </dgm:presLayoutVars>
      </dgm:prSet>
      <dgm:spPr/>
    </dgm:pt>
    <dgm:pt modelId="{5B54A576-89C1-44D6-AC1B-B541D8851528}" type="pres">
      <dgm:prSet presAssocID="{E576C431-8D2F-41C2-B954-55F140D4E925}" presName="sibTrans" presStyleLbl="sibTrans2D1" presStyleIdx="4" presStyleCnt="7"/>
      <dgm:spPr/>
    </dgm:pt>
    <dgm:pt modelId="{23F3EE52-4274-4D19-88BD-6A8F30910E9D}" type="pres">
      <dgm:prSet presAssocID="{E576C431-8D2F-41C2-B954-55F140D4E925}" presName="connectorText" presStyleLbl="sibTrans2D1" presStyleIdx="4" presStyleCnt="7"/>
      <dgm:spPr/>
    </dgm:pt>
    <dgm:pt modelId="{AF50B4D5-AE54-4970-92CF-330AA5D608D0}" type="pres">
      <dgm:prSet presAssocID="{BEBE3DB5-88AF-4FB1-B13B-699E4A3B8FF0}" presName="node" presStyleLbl="node1" presStyleIdx="5" presStyleCnt="7">
        <dgm:presLayoutVars>
          <dgm:bulletEnabled val="1"/>
        </dgm:presLayoutVars>
      </dgm:prSet>
      <dgm:spPr/>
    </dgm:pt>
    <dgm:pt modelId="{93D9E025-643D-420C-853F-53D308C85ED8}" type="pres">
      <dgm:prSet presAssocID="{901D0892-D5CC-4318-83A1-22281798A1A9}" presName="sibTrans" presStyleLbl="sibTrans2D1" presStyleIdx="5" presStyleCnt="7"/>
      <dgm:spPr/>
    </dgm:pt>
    <dgm:pt modelId="{07AA8B1C-8B73-4C18-93AA-AB6336A73E40}" type="pres">
      <dgm:prSet presAssocID="{901D0892-D5CC-4318-83A1-22281798A1A9}" presName="connectorText" presStyleLbl="sibTrans2D1" presStyleIdx="5" presStyleCnt="7"/>
      <dgm:spPr/>
    </dgm:pt>
    <dgm:pt modelId="{2BEBAC35-7B7A-4E9F-BDC1-01AABC7A90EA}" type="pres">
      <dgm:prSet presAssocID="{AEB3CAD6-38B4-431D-8528-9DFD132A6D61}" presName="node" presStyleLbl="node1" presStyleIdx="6" presStyleCnt="7">
        <dgm:presLayoutVars>
          <dgm:bulletEnabled val="1"/>
        </dgm:presLayoutVars>
      </dgm:prSet>
      <dgm:spPr/>
    </dgm:pt>
    <dgm:pt modelId="{194F4D3E-1B7A-4C78-896C-A51C38FD6713}" type="pres">
      <dgm:prSet presAssocID="{4C2565EB-E15F-41C2-BB52-96F85B90B36B}" presName="sibTrans" presStyleLbl="sibTrans2D1" presStyleIdx="6" presStyleCnt="7"/>
      <dgm:spPr/>
    </dgm:pt>
    <dgm:pt modelId="{CC3D080F-7CD8-4FA0-BBE0-FF6F0D6576DA}" type="pres">
      <dgm:prSet presAssocID="{4C2565EB-E15F-41C2-BB52-96F85B90B36B}" presName="connectorText" presStyleLbl="sibTrans2D1" presStyleIdx="6" presStyleCnt="7"/>
      <dgm:spPr/>
    </dgm:pt>
  </dgm:ptLst>
  <dgm:cxnLst>
    <dgm:cxn modelId="{F21DA105-F41A-4B36-B7E0-8015FB177CD6}" srcId="{D573D0BC-AD09-4854-A951-38AA3DD13D7F}" destId="{284CF3A1-7511-4E31-9F25-DE165959C449}" srcOrd="3" destOrd="0" parTransId="{11B83654-F121-4590-A43F-808A4F325A5C}" sibTransId="{2D9E6A7D-B921-4701-A69D-C2EDE0CD32A9}"/>
    <dgm:cxn modelId="{DB418909-016D-4B7B-973F-DA5CA7FB0503}" type="presOf" srcId="{AEB3CAD6-38B4-431D-8528-9DFD132A6D61}" destId="{2BEBAC35-7B7A-4E9F-BDC1-01AABC7A90EA}" srcOrd="0" destOrd="0" presId="urn:microsoft.com/office/officeart/2005/8/layout/cycle2"/>
    <dgm:cxn modelId="{0329D014-D8EA-4334-AB65-4EC73301F924}" type="presOf" srcId="{901D0892-D5CC-4318-83A1-22281798A1A9}" destId="{93D9E025-643D-420C-853F-53D308C85ED8}" srcOrd="0" destOrd="0" presId="urn:microsoft.com/office/officeart/2005/8/layout/cycle2"/>
    <dgm:cxn modelId="{31C91F1A-2284-4A03-A410-A115E57B002B}" srcId="{D573D0BC-AD09-4854-A951-38AA3DD13D7F}" destId="{BEBE3DB5-88AF-4FB1-B13B-699E4A3B8FF0}" srcOrd="5" destOrd="0" parTransId="{F1CC91DD-BAF6-45B5-9572-997DDFBF490C}" sibTransId="{901D0892-D5CC-4318-83A1-22281798A1A9}"/>
    <dgm:cxn modelId="{02BB9F1F-A170-4A79-8568-426D1813DDA0}" type="presOf" srcId="{D1D5EBD9-A6C7-4DA9-898B-9E3489984F26}" destId="{60D19726-00DE-44AA-9814-DAA22AB91FD8}" srcOrd="0" destOrd="0" presId="urn:microsoft.com/office/officeart/2005/8/layout/cycle2"/>
    <dgm:cxn modelId="{75BD1820-E48B-4DE2-9D0C-201F8BB3DA36}" type="presOf" srcId="{2D9E6A7D-B921-4701-A69D-C2EDE0CD32A9}" destId="{D431E237-30F4-4730-9B85-CE56CFBC3007}" srcOrd="1" destOrd="0" presId="urn:microsoft.com/office/officeart/2005/8/layout/cycle2"/>
    <dgm:cxn modelId="{B3DFF620-2FF6-4BE4-96C0-6B10ACD3A970}" type="presOf" srcId="{4AD2BDC7-834A-4188-9AFE-077BBF77CBC3}" destId="{3BF07D94-BA26-4057-AD05-5A681EB1AC3B}" srcOrd="0" destOrd="0" presId="urn:microsoft.com/office/officeart/2005/8/layout/cycle2"/>
    <dgm:cxn modelId="{7595CA28-F965-4A06-B544-BC494BBE480A}" type="presOf" srcId="{4C2565EB-E15F-41C2-BB52-96F85B90B36B}" destId="{194F4D3E-1B7A-4C78-896C-A51C38FD6713}" srcOrd="0" destOrd="0" presId="urn:microsoft.com/office/officeart/2005/8/layout/cycle2"/>
    <dgm:cxn modelId="{D8B53F37-DA95-415A-BD22-58CCBB08639E}" type="presOf" srcId="{D7956E29-5EC6-406F-B983-D9DB658E0B9F}" destId="{C2C153A8-9B5D-43FD-BB80-61717DDBAA63}" srcOrd="0" destOrd="0" presId="urn:microsoft.com/office/officeart/2005/8/layout/cycle2"/>
    <dgm:cxn modelId="{BF72E83F-A906-44A7-A647-02A077AA077F}" srcId="{D573D0BC-AD09-4854-A951-38AA3DD13D7F}" destId="{D1D5EBD9-A6C7-4DA9-898B-9E3489984F26}" srcOrd="2" destOrd="0" parTransId="{AAEF12D7-8C45-4814-95DC-EDA5BC7A09E7}" sibTransId="{4AD2BDC7-834A-4188-9AFE-077BBF77CBC3}"/>
    <dgm:cxn modelId="{75D3A144-6CB4-49AE-97A7-B3110407B790}" type="presOf" srcId="{4AD2BDC7-834A-4188-9AFE-077BBF77CBC3}" destId="{93A9E086-73B8-4275-8692-6CB5842FDBFF}" srcOrd="1" destOrd="0" presId="urn:microsoft.com/office/officeart/2005/8/layout/cycle2"/>
    <dgm:cxn modelId="{452A9A5A-B649-4A00-A634-A7E5C71F4C2B}" type="presOf" srcId="{4C2565EB-E15F-41C2-BB52-96F85B90B36B}" destId="{CC3D080F-7CD8-4FA0-BBE0-FF6F0D6576DA}" srcOrd="1" destOrd="0" presId="urn:microsoft.com/office/officeart/2005/8/layout/cycle2"/>
    <dgm:cxn modelId="{46048781-5BA9-486A-B48A-AB6E63A1271D}" srcId="{D573D0BC-AD09-4854-A951-38AA3DD13D7F}" destId="{8E3993B0-FFA9-4F49-9FDC-4BB834C86C86}" srcOrd="1" destOrd="0" parTransId="{D98E68A3-BAC2-4825-9C78-F7BB3F0B839A}" sibTransId="{D7956E29-5EC6-406F-B983-D9DB658E0B9F}"/>
    <dgm:cxn modelId="{A9041784-ACF0-4925-922F-AE820BF779DF}" type="presOf" srcId="{3EB488B0-8FE8-4F7A-96F8-D2AA2B63FFA2}" destId="{D61FD44C-E026-4466-866C-39B4CB806B38}" srcOrd="0" destOrd="0" presId="urn:microsoft.com/office/officeart/2005/8/layout/cycle2"/>
    <dgm:cxn modelId="{56573B93-1E35-4959-BEB7-2C32017DA381}" type="presOf" srcId="{E576C431-8D2F-41C2-B954-55F140D4E925}" destId="{23F3EE52-4274-4D19-88BD-6A8F30910E9D}" srcOrd="1" destOrd="0" presId="urn:microsoft.com/office/officeart/2005/8/layout/cycle2"/>
    <dgm:cxn modelId="{4EAEFA96-49B0-4BE7-8BA3-5AF45E317297}" type="presOf" srcId="{46611585-6C81-46A7-9311-211E8529F61D}" destId="{3DC03EF6-8259-4F7F-A92E-64EF5C8D1485}" srcOrd="0" destOrd="0" presId="urn:microsoft.com/office/officeart/2005/8/layout/cycle2"/>
    <dgm:cxn modelId="{435C68AC-908B-4822-9C0C-795B5234502E}" type="presOf" srcId="{2D9E6A7D-B921-4701-A69D-C2EDE0CD32A9}" destId="{C2AE3A4D-1BFD-4032-8DB6-980CF8F51DD3}" srcOrd="0" destOrd="0" presId="urn:microsoft.com/office/officeart/2005/8/layout/cycle2"/>
    <dgm:cxn modelId="{B3072AB4-12E4-46D6-9AD4-7E3E5A3ECF80}" type="presOf" srcId="{E576C431-8D2F-41C2-B954-55F140D4E925}" destId="{5B54A576-89C1-44D6-AC1B-B541D8851528}" srcOrd="0" destOrd="0" presId="urn:microsoft.com/office/officeart/2005/8/layout/cycle2"/>
    <dgm:cxn modelId="{055B27BB-F1F9-4727-AF69-55B7B3C1292E}" type="presOf" srcId="{46611585-6C81-46A7-9311-211E8529F61D}" destId="{48C88774-5898-4317-BC78-BA0210693796}" srcOrd="1" destOrd="0" presId="urn:microsoft.com/office/officeart/2005/8/layout/cycle2"/>
    <dgm:cxn modelId="{D084C6BB-3403-4FC9-8054-09ADD2C7DCD1}" type="presOf" srcId="{284CF3A1-7511-4E31-9F25-DE165959C449}" destId="{77239CAD-3394-4193-8B5A-6B19D07B0871}" srcOrd="0" destOrd="0" presId="urn:microsoft.com/office/officeart/2005/8/layout/cycle2"/>
    <dgm:cxn modelId="{8880B8CC-9D7E-42ED-809A-87D4864AA604}" srcId="{D573D0BC-AD09-4854-A951-38AA3DD13D7F}" destId="{14C3FD70-4DB2-4D1B-9A44-AE799E7E3CFC}" srcOrd="4" destOrd="0" parTransId="{EDDBECEE-B46C-44A1-958A-CEBAA9D168E3}" sibTransId="{E576C431-8D2F-41C2-B954-55F140D4E925}"/>
    <dgm:cxn modelId="{8D8295D0-1C09-4D4B-9CFB-9F91475C81A4}" type="presOf" srcId="{14C3FD70-4DB2-4D1B-9A44-AE799E7E3CFC}" destId="{2400EBC8-95D7-4D31-88C0-5259C903C36A}" srcOrd="0" destOrd="0" presId="urn:microsoft.com/office/officeart/2005/8/layout/cycle2"/>
    <dgm:cxn modelId="{B2CF5EE0-1C81-4DE3-8E02-1CE44DF7F6D3}" type="presOf" srcId="{901D0892-D5CC-4318-83A1-22281798A1A9}" destId="{07AA8B1C-8B73-4C18-93AA-AB6336A73E40}" srcOrd="1" destOrd="0" presId="urn:microsoft.com/office/officeart/2005/8/layout/cycle2"/>
    <dgm:cxn modelId="{786625E2-DAD3-471B-83F8-D00051161DC2}" type="presOf" srcId="{D7956E29-5EC6-406F-B983-D9DB658E0B9F}" destId="{274A1756-5FC5-492C-962F-A21E0EB65804}" srcOrd="1" destOrd="0" presId="urn:microsoft.com/office/officeart/2005/8/layout/cycle2"/>
    <dgm:cxn modelId="{8C9978E2-6E8B-4E6E-9102-4F3CD2327160}" type="presOf" srcId="{8E3993B0-FFA9-4F49-9FDC-4BB834C86C86}" destId="{828384F8-9902-40A1-9339-2486CDE5C783}" srcOrd="0" destOrd="0" presId="urn:microsoft.com/office/officeart/2005/8/layout/cycle2"/>
    <dgm:cxn modelId="{0FB869E9-271F-4A92-8B33-D0CB6E66E3A3}" srcId="{D573D0BC-AD09-4854-A951-38AA3DD13D7F}" destId="{3EB488B0-8FE8-4F7A-96F8-D2AA2B63FFA2}" srcOrd="0" destOrd="0" parTransId="{B548FC3D-6EB7-476F-A4FF-1DAF988FBF94}" sibTransId="{46611585-6C81-46A7-9311-211E8529F61D}"/>
    <dgm:cxn modelId="{49F2B7EE-1FEA-4CA9-8135-50ECD11EE872}" type="presOf" srcId="{BEBE3DB5-88AF-4FB1-B13B-699E4A3B8FF0}" destId="{AF50B4D5-AE54-4970-92CF-330AA5D608D0}" srcOrd="0" destOrd="0" presId="urn:microsoft.com/office/officeart/2005/8/layout/cycle2"/>
    <dgm:cxn modelId="{2B642EF6-8C40-4172-BA03-B3DAFC0A1B8D}" srcId="{D573D0BC-AD09-4854-A951-38AA3DD13D7F}" destId="{AEB3CAD6-38B4-431D-8528-9DFD132A6D61}" srcOrd="6" destOrd="0" parTransId="{1B3B8210-24C6-46A4-9A07-F76324D4D506}" sibTransId="{4C2565EB-E15F-41C2-BB52-96F85B90B36B}"/>
    <dgm:cxn modelId="{183DAAF9-A67C-462F-8513-11CED1AF1E41}" type="presOf" srcId="{D573D0BC-AD09-4854-A951-38AA3DD13D7F}" destId="{9C9C0E34-8008-4032-9042-851C00FAC764}" srcOrd="0" destOrd="0" presId="urn:microsoft.com/office/officeart/2005/8/layout/cycle2"/>
    <dgm:cxn modelId="{BD6951F7-11B4-44D5-B6EE-8B61A32FA3EC}" type="presParOf" srcId="{9C9C0E34-8008-4032-9042-851C00FAC764}" destId="{D61FD44C-E026-4466-866C-39B4CB806B38}" srcOrd="0" destOrd="0" presId="urn:microsoft.com/office/officeart/2005/8/layout/cycle2"/>
    <dgm:cxn modelId="{CCBCEEC3-122D-4D59-95A6-E67170DB061C}" type="presParOf" srcId="{9C9C0E34-8008-4032-9042-851C00FAC764}" destId="{3DC03EF6-8259-4F7F-A92E-64EF5C8D1485}" srcOrd="1" destOrd="0" presId="urn:microsoft.com/office/officeart/2005/8/layout/cycle2"/>
    <dgm:cxn modelId="{7556D572-C11A-45FA-A367-2DC8CAE832B7}" type="presParOf" srcId="{3DC03EF6-8259-4F7F-A92E-64EF5C8D1485}" destId="{48C88774-5898-4317-BC78-BA0210693796}" srcOrd="0" destOrd="0" presId="urn:microsoft.com/office/officeart/2005/8/layout/cycle2"/>
    <dgm:cxn modelId="{23D8EF46-F575-45F9-A000-9C1AAD2E4082}" type="presParOf" srcId="{9C9C0E34-8008-4032-9042-851C00FAC764}" destId="{828384F8-9902-40A1-9339-2486CDE5C783}" srcOrd="2" destOrd="0" presId="urn:microsoft.com/office/officeart/2005/8/layout/cycle2"/>
    <dgm:cxn modelId="{3853D44B-3EB4-473A-9686-090210D9FF72}" type="presParOf" srcId="{9C9C0E34-8008-4032-9042-851C00FAC764}" destId="{C2C153A8-9B5D-43FD-BB80-61717DDBAA63}" srcOrd="3" destOrd="0" presId="urn:microsoft.com/office/officeart/2005/8/layout/cycle2"/>
    <dgm:cxn modelId="{5DB29986-D763-49E7-97F5-9541D8A8B943}" type="presParOf" srcId="{C2C153A8-9B5D-43FD-BB80-61717DDBAA63}" destId="{274A1756-5FC5-492C-962F-A21E0EB65804}" srcOrd="0" destOrd="0" presId="urn:microsoft.com/office/officeart/2005/8/layout/cycle2"/>
    <dgm:cxn modelId="{DFE18292-2184-4EBE-946E-B774A98FDA55}" type="presParOf" srcId="{9C9C0E34-8008-4032-9042-851C00FAC764}" destId="{60D19726-00DE-44AA-9814-DAA22AB91FD8}" srcOrd="4" destOrd="0" presId="urn:microsoft.com/office/officeart/2005/8/layout/cycle2"/>
    <dgm:cxn modelId="{977A7406-799A-4624-8434-16D1331209E4}" type="presParOf" srcId="{9C9C0E34-8008-4032-9042-851C00FAC764}" destId="{3BF07D94-BA26-4057-AD05-5A681EB1AC3B}" srcOrd="5" destOrd="0" presId="urn:microsoft.com/office/officeart/2005/8/layout/cycle2"/>
    <dgm:cxn modelId="{78CA2BDF-08A8-471F-A58D-2782482DFB6E}" type="presParOf" srcId="{3BF07D94-BA26-4057-AD05-5A681EB1AC3B}" destId="{93A9E086-73B8-4275-8692-6CB5842FDBFF}" srcOrd="0" destOrd="0" presId="urn:microsoft.com/office/officeart/2005/8/layout/cycle2"/>
    <dgm:cxn modelId="{21D57F05-0F5A-45DA-85F5-544433D18273}" type="presParOf" srcId="{9C9C0E34-8008-4032-9042-851C00FAC764}" destId="{77239CAD-3394-4193-8B5A-6B19D07B0871}" srcOrd="6" destOrd="0" presId="urn:microsoft.com/office/officeart/2005/8/layout/cycle2"/>
    <dgm:cxn modelId="{CDCA767F-23D4-4924-AE71-74E9F6C18E75}" type="presParOf" srcId="{9C9C0E34-8008-4032-9042-851C00FAC764}" destId="{C2AE3A4D-1BFD-4032-8DB6-980CF8F51DD3}" srcOrd="7" destOrd="0" presId="urn:microsoft.com/office/officeart/2005/8/layout/cycle2"/>
    <dgm:cxn modelId="{5333A40D-3B89-431E-A428-51F2034A374F}" type="presParOf" srcId="{C2AE3A4D-1BFD-4032-8DB6-980CF8F51DD3}" destId="{D431E237-30F4-4730-9B85-CE56CFBC3007}" srcOrd="0" destOrd="0" presId="urn:microsoft.com/office/officeart/2005/8/layout/cycle2"/>
    <dgm:cxn modelId="{D582C90D-2661-41BF-889B-98FBA63BEABC}" type="presParOf" srcId="{9C9C0E34-8008-4032-9042-851C00FAC764}" destId="{2400EBC8-95D7-4D31-88C0-5259C903C36A}" srcOrd="8" destOrd="0" presId="urn:microsoft.com/office/officeart/2005/8/layout/cycle2"/>
    <dgm:cxn modelId="{BB547A3B-3AB8-4F9C-8DC1-732DEBD161EA}" type="presParOf" srcId="{9C9C0E34-8008-4032-9042-851C00FAC764}" destId="{5B54A576-89C1-44D6-AC1B-B541D8851528}" srcOrd="9" destOrd="0" presId="urn:microsoft.com/office/officeart/2005/8/layout/cycle2"/>
    <dgm:cxn modelId="{1C1046D7-33E3-4EDE-9038-E60EF0C307ED}" type="presParOf" srcId="{5B54A576-89C1-44D6-AC1B-B541D8851528}" destId="{23F3EE52-4274-4D19-88BD-6A8F30910E9D}" srcOrd="0" destOrd="0" presId="urn:microsoft.com/office/officeart/2005/8/layout/cycle2"/>
    <dgm:cxn modelId="{0FB740F9-C95D-4288-87A7-78173396E89B}" type="presParOf" srcId="{9C9C0E34-8008-4032-9042-851C00FAC764}" destId="{AF50B4D5-AE54-4970-92CF-330AA5D608D0}" srcOrd="10" destOrd="0" presId="urn:microsoft.com/office/officeart/2005/8/layout/cycle2"/>
    <dgm:cxn modelId="{DCDE3146-E2F6-4E09-AC8C-2C8408A56B51}" type="presParOf" srcId="{9C9C0E34-8008-4032-9042-851C00FAC764}" destId="{93D9E025-643D-420C-853F-53D308C85ED8}" srcOrd="11" destOrd="0" presId="urn:microsoft.com/office/officeart/2005/8/layout/cycle2"/>
    <dgm:cxn modelId="{ECC97133-1161-4CF9-B0EB-64C6812DA69F}" type="presParOf" srcId="{93D9E025-643D-420C-853F-53D308C85ED8}" destId="{07AA8B1C-8B73-4C18-93AA-AB6336A73E40}" srcOrd="0" destOrd="0" presId="urn:microsoft.com/office/officeart/2005/8/layout/cycle2"/>
    <dgm:cxn modelId="{CF77FB9C-507B-4F85-9C7F-C6745A65C8D1}" type="presParOf" srcId="{9C9C0E34-8008-4032-9042-851C00FAC764}" destId="{2BEBAC35-7B7A-4E9F-BDC1-01AABC7A90EA}" srcOrd="12" destOrd="0" presId="urn:microsoft.com/office/officeart/2005/8/layout/cycle2"/>
    <dgm:cxn modelId="{3FCC1089-A5D0-4777-BEEC-1B66058A102A}" type="presParOf" srcId="{9C9C0E34-8008-4032-9042-851C00FAC764}" destId="{194F4D3E-1B7A-4C78-896C-A51C38FD6713}" srcOrd="13" destOrd="0" presId="urn:microsoft.com/office/officeart/2005/8/layout/cycle2"/>
    <dgm:cxn modelId="{072DDFF3-07F2-4BC8-9C97-7EEBF29D5DE7}" type="presParOf" srcId="{194F4D3E-1B7A-4C78-896C-A51C38FD6713}" destId="{CC3D080F-7CD8-4FA0-BBE0-FF6F0D6576D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73D0BC-AD09-4854-A951-38AA3DD13D7F}"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EG"/>
        </a:p>
      </dgm:t>
    </dgm:pt>
    <dgm:pt modelId="{3EB488B0-8FE8-4F7A-96F8-D2AA2B63FFA2}">
      <dgm:prSet phldrT="[Text]"/>
      <dgm:spPr/>
      <dgm:t>
        <a:bodyPr/>
        <a:lstStyle/>
        <a:p>
          <a:pPr rtl="1"/>
          <a:r>
            <a:rPr lang="ar-SA" dirty="0"/>
            <a:t>التخطيط</a:t>
          </a:r>
          <a:endParaRPr lang="ar-EG" dirty="0"/>
        </a:p>
      </dgm:t>
    </dgm:pt>
    <dgm:pt modelId="{B548FC3D-6EB7-476F-A4FF-1DAF988FBF94}" type="parTrans" cxnId="{0FB869E9-271F-4A92-8B33-D0CB6E66E3A3}">
      <dgm:prSet/>
      <dgm:spPr/>
      <dgm:t>
        <a:bodyPr/>
        <a:lstStyle/>
        <a:p>
          <a:pPr rtl="1"/>
          <a:endParaRPr lang="ar-EG"/>
        </a:p>
      </dgm:t>
    </dgm:pt>
    <dgm:pt modelId="{46611585-6C81-46A7-9311-211E8529F61D}" type="sibTrans" cxnId="{0FB869E9-271F-4A92-8B33-D0CB6E66E3A3}">
      <dgm:prSet/>
      <dgm:spPr/>
      <dgm:t>
        <a:bodyPr/>
        <a:lstStyle/>
        <a:p>
          <a:pPr rtl="1"/>
          <a:endParaRPr lang="ar-EG"/>
        </a:p>
      </dgm:t>
    </dgm:pt>
    <dgm:pt modelId="{8E3993B0-FFA9-4F49-9FDC-4BB834C86C86}">
      <dgm:prSet phldrT="[Text]"/>
      <dgm:spPr/>
      <dgm:t>
        <a:bodyPr/>
        <a:lstStyle/>
        <a:p>
          <a:pPr rtl="1"/>
          <a:r>
            <a:rPr lang="ar-SA" dirty="0"/>
            <a:t>التنظيم</a:t>
          </a:r>
          <a:endParaRPr lang="ar-EG" dirty="0"/>
        </a:p>
      </dgm:t>
    </dgm:pt>
    <dgm:pt modelId="{D98E68A3-BAC2-4825-9C78-F7BB3F0B839A}" type="parTrans" cxnId="{46048781-5BA9-486A-B48A-AB6E63A1271D}">
      <dgm:prSet/>
      <dgm:spPr/>
      <dgm:t>
        <a:bodyPr/>
        <a:lstStyle/>
        <a:p>
          <a:pPr rtl="1"/>
          <a:endParaRPr lang="ar-EG"/>
        </a:p>
      </dgm:t>
    </dgm:pt>
    <dgm:pt modelId="{D7956E29-5EC6-406F-B983-D9DB658E0B9F}" type="sibTrans" cxnId="{46048781-5BA9-486A-B48A-AB6E63A1271D}">
      <dgm:prSet/>
      <dgm:spPr/>
      <dgm:t>
        <a:bodyPr/>
        <a:lstStyle/>
        <a:p>
          <a:pPr rtl="1"/>
          <a:endParaRPr lang="ar-EG"/>
        </a:p>
      </dgm:t>
    </dgm:pt>
    <dgm:pt modelId="{D1D5EBD9-A6C7-4DA9-898B-9E3489984F26}">
      <dgm:prSet phldrT="[Text]"/>
      <dgm:spPr/>
      <dgm:t>
        <a:bodyPr/>
        <a:lstStyle/>
        <a:p>
          <a:pPr rtl="1"/>
          <a:r>
            <a:rPr lang="ar-SA" dirty="0"/>
            <a:t>التوظيف</a:t>
          </a:r>
          <a:endParaRPr lang="ar-EG" dirty="0"/>
        </a:p>
      </dgm:t>
    </dgm:pt>
    <dgm:pt modelId="{AAEF12D7-8C45-4814-95DC-EDA5BC7A09E7}" type="parTrans" cxnId="{BF72E83F-A906-44A7-A647-02A077AA077F}">
      <dgm:prSet/>
      <dgm:spPr/>
      <dgm:t>
        <a:bodyPr/>
        <a:lstStyle/>
        <a:p>
          <a:pPr rtl="1"/>
          <a:endParaRPr lang="ar-EG"/>
        </a:p>
      </dgm:t>
    </dgm:pt>
    <dgm:pt modelId="{4AD2BDC7-834A-4188-9AFE-077BBF77CBC3}" type="sibTrans" cxnId="{BF72E83F-A906-44A7-A647-02A077AA077F}">
      <dgm:prSet/>
      <dgm:spPr/>
      <dgm:t>
        <a:bodyPr/>
        <a:lstStyle/>
        <a:p>
          <a:pPr rtl="1"/>
          <a:endParaRPr lang="ar-EG"/>
        </a:p>
      </dgm:t>
    </dgm:pt>
    <dgm:pt modelId="{284CF3A1-7511-4E31-9F25-DE165959C449}">
      <dgm:prSet phldrT="[Text]"/>
      <dgm:spPr/>
      <dgm:t>
        <a:bodyPr/>
        <a:lstStyle/>
        <a:p>
          <a:pPr rtl="1"/>
          <a:r>
            <a:rPr lang="ar-SA" dirty="0"/>
            <a:t>التوجيه</a:t>
          </a:r>
          <a:endParaRPr lang="ar-EG" dirty="0"/>
        </a:p>
      </dgm:t>
    </dgm:pt>
    <dgm:pt modelId="{11B83654-F121-4590-A43F-808A4F325A5C}" type="parTrans" cxnId="{F21DA105-F41A-4B36-B7E0-8015FB177CD6}">
      <dgm:prSet/>
      <dgm:spPr/>
      <dgm:t>
        <a:bodyPr/>
        <a:lstStyle/>
        <a:p>
          <a:pPr rtl="1"/>
          <a:endParaRPr lang="ar-EG"/>
        </a:p>
      </dgm:t>
    </dgm:pt>
    <dgm:pt modelId="{2D9E6A7D-B921-4701-A69D-C2EDE0CD32A9}" type="sibTrans" cxnId="{F21DA105-F41A-4B36-B7E0-8015FB177CD6}">
      <dgm:prSet/>
      <dgm:spPr/>
      <dgm:t>
        <a:bodyPr/>
        <a:lstStyle/>
        <a:p>
          <a:pPr rtl="1"/>
          <a:endParaRPr lang="ar-EG"/>
        </a:p>
      </dgm:t>
    </dgm:pt>
    <dgm:pt modelId="{14C3FD70-4DB2-4D1B-9A44-AE799E7E3CFC}">
      <dgm:prSet phldrT="[Text]"/>
      <dgm:spPr/>
      <dgm:t>
        <a:bodyPr/>
        <a:lstStyle/>
        <a:p>
          <a:pPr rtl="1"/>
          <a:r>
            <a:rPr lang="ar-SA" dirty="0"/>
            <a:t>الرقابة</a:t>
          </a:r>
          <a:endParaRPr lang="ar-EG" dirty="0"/>
        </a:p>
      </dgm:t>
    </dgm:pt>
    <dgm:pt modelId="{EDDBECEE-B46C-44A1-958A-CEBAA9D168E3}" type="parTrans" cxnId="{8880B8CC-9D7E-42ED-809A-87D4864AA604}">
      <dgm:prSet/>
      <dgm:spPr/>
      <dgm:t>
        <a:bodyPr/>
        <a:lstStyle/>
        <a:p>
          <a:pPr rtl="1"/>
          <a:endParaRPr lang="ar-EG"/>
        </a:p>
      </dgm:t>
    </dgm:pt>
    <dgm:pt modelId="{E576C431-8D2F-41C2-B954-55F140D4E925}" type="sibTrans" cxnId="{8880B8CC-9D7E-42ED-809A-87D4864AA604}">
      <dgm:prSet/>
      <dgm:spPr/>
      <dgm:t>
        <a:bodyPr/>
        <a:lstStyle/>
        <a:p>
          <a:pPr rtl="1"/>
          <a:endParaRPr lang="ar-EG"/>
        </a:p>
      </dgm:t>
    </dgm:pt>
    <dgm:pt modelId="{BEBE3DB5-88AF-4FB1-B13B-699E4A3B8FF0}">
      <dgm:prSet phldrT="[Text]"/>
      <dgm:spPr/>
      <dgm:t>
        <a:bodyPr/>
        <a:lstStyle/>
        <a:p>
          <a:pPr rtl="1"/>
          <a:r>
            <a:rPr lang="ar-SA" dirty="0"/>
            <a:t>التقويم</a:t>
          </a:r>
          <a:endParaRPr lang="ar-EG" dirty="0"/>
        </a:p>
      </dgm:t>
    </dgm:pt>
    <dgm:pt modelId="{F1CC91DD-BAF6-45B5-9572-997DDFBF490C}" type="parTrans" cxnId="{31C91F1A-2284-4A03-A410-A115E57B002B}">
      <dgm:prSet/>
      <dgm:spPr/>
      <dgm:t>
        <a:bodyPr/>
        <a:lstStyle/>
        <a:p>
          <a:pPr rtl="1"/>
          <a:endParaRPr lang="ar-EG"/>
        </a:p>
      </dgm:t>
    </dgm:pt>
    <dgm:pt modelId="{901D0892-D5CC-4318-83A1-22281798A1A9}" type="sibTrans" cxnId="{31C91F1A-2284-4A03-A410-A115E57B002B}">
      <dgm:prSet/>
      <dgm:spPr/>
      <dgm:t>
        <a:bodyPr/>
        <a:lstStyle/>
        <a:p>
          <a:pPr rtl="1"/>
          <a:endParaRPr lang="ar-EG"/>
        </a:p>
      </dgm:t>
    </dgm:pt>
    <dgm:pt modelId="{9C9C0E34-8008-4032-9042-851C00FAC764}" type="pres">
      <dgm:prSet presAssocID="{D573D0BC-AD09-4854-A951-38AA3DD13D7F}" presName="cycle" presStyleCnt="0">
        <dgm:presLayoutVars>
          <dgm:dir/>
          <dgm:resizeHandles val="exact"/>
        </dgm:presLayoutVars>
      </dgm:prSet>
      <dgm:spPr/>
    </dgm:pt>
    <dgm:pt modelId="{D61FD44C-E026-4466-866C-39B4CB806B38}" type="pres">
      <dgm:prSet presAssocID="{3EB488B0-8FE8-4F7A-96F8-D2AA2B63FFA2}" presName="node" presStyleLbl="node1" presStyleIdx="0" presStyleCnt="6">
        <dgm:presLayoutVars>
          <dgm:bulletEnabled val="1"/>
        </dgm:presLayoutVars>
      </dgm:prSet>
      <dgm:spPr/>
    </dgm:pt>
    <dgm:pt modelId="{3DC03EF6-8259-4F7F-A92E-64EF5C8D1485}" type="pres">
      <dgm:prSet presAssocID="{46611585-6C81-46A7-9311-211E8529F61D}" presName="sibTrans" presStyleLbl="sibTrans2D1" presStyleIdx="0" presStyleCnt="6"/>
      <dgm:spPr/>
    </dgm:pt>
    <dgm:pt modelId="{48C88774-5898-4317-BC78-BA0210693796}" type="pres">
      <dgm:prSet presAssocID="{46611585-6C81-46A7-9311-211E8529F61D}" presName="connectorText" presStyleLbl="sibTrans2D1" presStyleIdx="0" presStyleCnt="6"/>
      <dgm:spPr/>
    </dgm:pt>
    <dgm:pt modelId="{828384F8-9902-40A1-9339-2486CDE5C783}" type="pres">
      <dgm:prSet presAssocID="{8E3993B0-FFA9-4F49-9FDC-4BB834C86C86}" presName="node" presStyleLbl="node1" presStyleIdx="1" presStyleCnt="6">
        <dgm:presLayoutVars>
          <dgm:bulletEnabled val="1"/>
        </dgm:presLayoutVars>
      </dgm:prSet>
      <dgm:spPr/>
    </dgm:pt>
    <dgm:pt modelId="{C2C153A8-9B5D-43FD-BB80-61717DDBAA63}" type="pres">
      <dgm:prSet presAssocID="{D7956E29-5EC6-406F-B983-D9DB658E0B9F}" presName="sibTrans" presStyleLbl="sibTrans2D1" presStyleIdx="1" presStyleCnt="6"/>
      <dgm:spPr/>
    </dgm:pt>
    <dgm:pt modelId="{274A1756-5FC5-492C-962F-A21E0EB65804}" type="pres">
      <dgm:prSet presAssocID="{D7956E29-5EC6-406F-B983-D9DB658E0B9F}" presName="connectorText" presStyleLbl="sibTrans2D1" presStyleIdx="1" presStyleCnt="6"/>
      <dgm:spPr/>
    </dgm:pt>
    <dgm:pt modelId="{60D19726-00DE-44AA-9814-DAA22AB91FD8}" type="pres">
      <dgm:prSet presAssocID="{D1D5EBD9-A6C7-4DA9-898B-9E3489984F26}" presName="node" presStyleLbl="node1" presStyleIdx="2" presStyleCnt="6" custRadScaleRad="95876" custRadScaleInc="-4924">
        <dgm:presLayoutVars>
          <dgm:bulletEnabled val="1"/>
        </dgm:presLayoutVars>
      </dgm:prSet>
      <dgm:spPr/>
    </dgm:pt>
    <dgm:pt modelId="{3BF07D94-BA26-4057-AD05-5A681EB1AC3B}" type="pres">
      <dgm:prSet presAssocID="{4AD2BDC7-834A-4188-9AFE-077BBF77CBC3}" presName="sibTrans" presStyleLbl="sibTrans2D1" presStyleIdx="2" presStyleCnt="6"/>
      <dgm:spPr/>
    </dgm:pt>
    <dgm:pt modelId="{93A9E086-73B8-4275-8692-6CB5842FDBFF}" type="pres">
      <dgm:prSet presAssocID="{4AD2BDC7-834A-4188-9AFE-077BBF77CBC3}" presName="connectorText" presStyleLbl="sibTrans2D1" presStyleIdx="2" presStyleCnt="6"/>
      <dgm:spPr/>
    </dgm:pt>
    <dgm:pt modelId="{77239CAD-3394-4193-8B5A-6B19D07B0871}" type="pres">
      <dgm:prSet presAssocID="{284CF3A1-7511-4E31-9F25-DE165959C449}" presName="node" presStyleLbl="node1" presStyleIdx="3" presStyleCnt="6">
        <dgm:presLayoutVars>
          <dgm:bulletEnabled val="1"/>
        </dgm:presLayoutVars>
      </dgm:prSet>
      <dgm:spPr/>
    </dgm:pt>
    <dgm:pt modelId="{C2AE3A4D-1BFD-4032-8DB6-980CF8F51DD3}" type="pres">
      <dgm:prSet presAssocID="{2D9E6A7D-B921-4701-A69D-C2EDE0CD32A9}" presName="sibTrans" presStyleLbl="sibTrans2D1" presStyleIdx="3" presStyleCnt="6"/>
      <dgm:spPr/>
    </dgm:pt>
    <dgm:pt modelId="{D431E237-30F4-4730-9B85-CE56CFBC3007}" type="pres">
      <dgm:prSet presAssocID="{2D9E6A7D-B921-4701-A69D-C2EDE0CD32A9}" presName="connectorText" presStyleLbl="sibTrans2D1" presStyleIdx="3" presStyleCnt="6"/>
      <dgm:spPr/>
    </dgm:pt>
    <dgm:pt modelId="{2400EBC8-95D7-4D31-88C0-5259C903C36A}" type="pres">
      <dgm:prSet presAssocID="{14C3FD70-4DB2-4D1B-9A44-AE799E7E3CFC}" presName="node" presStyleLbl="node1" presStyleIdx="4" presStyleCnt="6">
        <dgm:presLayoutVars>
          <dgm:bulletEnabled val="1"/>
        </dgm:presLayoutVars>
      </dgm:prSet>
      <dgm:spPr/>
    </dgm:pt>
    <dgm:pt modelId="{5B54A576-89C1-44D6-AC1B-B541D8851528}" type="pres">
      <dgm:prSet presAssocID="{E576C431-8D2F-41C2-B954-55F140D4E925}" presName="sibTrans" presStyleLbl="sibTrans2D1" presStyleIdx="4" presStyleCnt="6"/>
      <dgm:spPr/>
    </dgm:pt>
    <dgm:pt modelId="{23F3EE52-4274-4D19-88BD-6A8F30910E9D}" type="pres">
      <dgm:prSet presAssocID="{E576C431-8D2F-41C2-B954-55F140D4E925}" presName="connectorText" presStyleLbl="sibTrans2D1" presStyleIdx="4" presStyleCnt="6"/>
      <dgm:spPr/>
    </dgm:pt>
    <dgm:pt modelId="{AF50B4D5-AE54-4970-92CF-330AA5D608D0}" type="pres">
      <dgm:prSet presAssocID="{BEBE3DB5-88AF-4FB1-B13B-699E4A3B8FF0}" presName="node" presStyleLbl="node1" presStyleIdx="5" presStyleCnt="6">
        <dgm:presLayoutVars>
          <dgm:bulletEnabled val="1"/>
        </dgm:presLayoutVars>
      </dgm:prSet>
      <dgm:spPr/>
    </dgm:pt>
    <dgm:pt modelId="{93D9E025-643D-420C-853F-53D308C85ED8}" type="pres">
      <dgm:prSet presAssocID="{901D0892-D5CC-4318-83A1-22281798A1A9}" presName="sibTrans" presStyleLbl="sibTrans2D1" presStyleIdx="5" presStyleCnt="6"/>
      <dgm:spPr/>
    </dgm:pt>
    <dgm:pt modelId="{07AA8B1C-8B73-4C18-93AA-AB6336A73E40}" type="pres">
      <dgm:prSet presAssocID="{901D0892-D5CC-4318-83A1-22281798A1A9}" presName="connectorText" presStyleLbl="sibTrans2D1" presStyleIdx="5" presStyleCnt="6"/>
      <dgm:spPr/>
    </dgm:pt>
  </dgm:ptLst>
  <dgm:cxnLst>
    <dgm:cxn modelId="{7396FA00-383B-4084-A7A1-ED3FFDE99051}" type="presOf" srcId="{E576C431-8D2F-41C2-B954-55F140D4E925}" destId="{5B54A576-89C1-44D6-AC1B-B541D8851528}" srcOrd="0" destOrd="0" presId="urn:microsoft.com/office/officeart/2005/8/layout/cycle2"/>
    <dgm:cxn modelId="{43624004-D5D3-439C-8B36-72E9195E9498}" type="presOf" srcId="{4AD2BDC7-834A-4188-9AFE-077BBF77CBC3}" destId="{93A9E086-73B8-4275-8692-6CB5842FDBFF}" srcOrd="1" destOrd="0" presId="urn:microsoft.com/office/officeart/2005/8/layout/cycle2"/>
    <dgm:cxn modelId="{F21DA105-F41A-4B36-B7E0-8015FB177CD6}" srcId="{D573D0BC-AD09-4854-A951-38AA3DD13D7F}" destId="{284CF3A1-7511-4E31-9F25-DE165959C449}" srcOrd="3" destOrd="0" parTransId="{11B83654-F121-4590-A43F-808A4F325A5C}" sibTransId="{2D9E6A7D-B921-4701-A69D-C2EDE0CD32A9}"/>
    <dgm:cxn modelId="{CD615D18-8235-48EC-A5F4-DC939BB158A2}" type="presOf" srcId="{284CF3A1-7511-4E31-9F25-DE165959C449}" destId="{77239CAD-3394-4193-8B5A-6B19D07B0871}" srcOrd="0" destOrd="0" presId="urn:microsoft.com/office/officeart/2005/8/layout/cycle2"/>
    <dgm:cxn modelId="{31C91F1A-2284-4A03-A410-A115E57B002B}" srcId="{D573D0BC-AD09-4854-A951-38AA3DD13D7F}" destId="{BEBE3DB5-88AF-4FB1-B13B-699E4A3B8FF0}" srcOrd="5" destOrd="0" parTransId="{F1CC91DD-BAF6-45B5-9572-997DDFBF490C}" sibTransId="{901D0892-D5CC-4318-83A1-22281798A1A9}"/>
    <dgm:cxn modelId="{D3395822-CC44-4DBD-8C52-5B02545861E0}" type="presOf" srcId="{4AD2BDC7-834A-4188-9AFE-077BBF77CBC3}" destId="{3BF07D94-BA26-4057-AD05-5A681EB1AC3B}" srcOrd="0" destOrd="0" presId="urn:microsoft.com/office/officeart/2005/8/layout/cycle2"/>
    <dgm:cxn modelId="{A84F242C-36F0-42B2-B25E-558559427EAD}" type="presOf" srcId="{D1D5EBD9-A6C7-4DA9-898B-9E3489984F26}" destId="{60D19726-00DE-44AA-9814-DAA22AB91FD8}" srcOrd="0" destOrd="0" presId="urn:microsoft.com/office/officeart/2005/8/layout/cycle2"/>
    <dgm:cxn modelId="{BF72E83F-A906-44A7-A647-02A077AA077F}" srcId="{D573D0BC-AD09-4854-A951-38AA3DD13D7F}" destId="{D1D5EBD9-A6C7-4DA9-898B-9E3489984F26}" srcOrd="2" destOrd="0" parTransId="{AAEF12D7-8C45-4814-95DC-EDA5BC7A09E7}" sibTransId="{4AD2BDC7-834A-4188-9AFE-077BBF77CBC3}"/>
    <dgm:cxn modelId="{B216845E-91D5-4690-8699-95C62FFD34EE}" type="presOf" srcId="{D573D0BC-AD09-4854-A951-38AA3DD13D7F}" destId="{9C9C0E34-8008-4032-9042-851C00FAC764}" srcOrd="0" destOrd="0" presId="urn:microsoft.com/office/officeart/2005/8/layout/cycle2"/>
    <dgm:cxn modelId="{0B588F62-66CC-4BC7-89E6-255A651875FF}" type="presOf" srcId="{D7956E29-5EC6-406F-B983-D9DB658E0B9F}" destId="{274A1756-5FC5-492C-962F-A21E0EB65804}" srcOrd="1" destOrd="0" presId="urn:microsoft.com/office/officeart/2005/8/layout/cycle2"/>
    <dgm:cxn modelId="{93130E77-36B9-44F0-85ED-D0755B16EA90}" type="presOf" srcId="{8E3993B0-FFA9-4F49-9FDC-4BB834C86C86}" destId="{828384F8-9902-40A1-9339-2486CDE5C783}" srcOrd="0" destOrd="0" presId="urn:microsoft.com/office/officeart/2005/8/layout/cycle2"/>
    <dgm:cxn modelId="{4E155F57-CEFE-4B9C-AFF2-CC42608C6D19}" type="presOf" srcId="{D7956E29-5EC6-406F-B983-D9DB658E0B9F}" destId="{C2C153A8-9B5D-43FD-BB80-61717DDBAA63}" srcOrd="0" destOrd="0" presId="urn:microsoft.com/office/officeart/2005/8/layout/cycle2"/>
    <dgm:cxn modelId="{71E8CD7A-3D0B-422F-8683-F55F005797CE}" type="presOf" srcId="{901D0892-D5CC-4318-83A1-22281798A1A9}" destId="{07AA8B1C-8B73-4C18-93AA-AB6336A73E40}" srcOrd="1" destOrd="0" presId="urn:microsoft.com/office/officeart/2005/8/layout/cycle2"/>
    <dgm:cxn modelId="{E36B6C81-E0C8-44F5-9616-9F3C4FE9A5B2}" type="presOf" srcId="{14C3FD70-4DB2-4D1B-9A44-AE799E7E3CFC}" destId="{2400EBC8-95D7-4D31-88C0-5259C903C36A}" srcOrd="0" destOrd="0" presId="urn:microsoft.com/office/officeart/2005/8/layout/cycle2"/>
    <dgm:cxn modelId="{46048781-5BA9-486A-B48A-AB6E63A1271D}" srcId="{D573D0BC-AD09-4854-A951-38AA3DD13D7F}" destId="{8E3993B0-FFA9-4F49-9FDC-4BB834C86C86}" srcOrd="1" destOrd="0" parTransId="{D98E68A3-BAC2-4825-9C78-F7BB3F0B839A}" sibTransId="{D7956E29-5EC6-406F-B983-D9DB658E0B9F}"/>
    <dgm:cxn modelId="{73C4A58F-A6A9-4CD3-8856-B95F6EC04CD9}" type="presOf" srcId="{2D9E6A7D-B921-4701-A69D-C2EDE0CD32A9}" destId="{D431E237-30F4-4730-9B85-CE56CFBC3007}" srcOrd="1" destOrd="0" presId="urn:microsoft.com/office/officeart/2005/8/layout/cycle2"/>
    <dgm:cxn modelId="{8BF7F7A7-CB10-4472-9000-BCEFD773C888}" type="presOf" srcId="{901D0892-D5CC-4318-83A1-22281798A1A9}" destId="{93D9E025-643D-420C-853F-53D308C85ED8}" srcOrd="0" destOrd="0" presId="urn:microsoft.com/office/officeart/2005/8/layout/cycle2"/>
    <dgm:cxn modelId="{FF5BACBA-DCC5-4815-B080-3812DFFEA091}" type="presOf" srcId="{2D9E6A7D-B921-4701-A69D-C2EDE0CD32A9}" destId="{C2AE3A4D-1BFD-4032-8DB6-980CF8F51DD3}" srcOrd="0" destOrd="0" presId="urn:microsoft.com/office/officeart/2005/8/layout/cycle2"/>
    <dgm:cxn modelId="{8880B8CC-9D7E-42ED-809A-87D4864AA604}" srcId="{D573D0BC-AD09-4854-A951-38AA3DD13D7F}" destId="{14C3FD70-4DB2-4D1B-9A44-AE799E7E3CFC}" srcOrd="4" destOrd="0" parTransId="{EDDBECEE-B46C-44A1-958A-CEBAA9D168E3}" sibTransId="{E576C431-8D2F-41C2-B954-55F140D4E925}"/>
    <dgm:cxn modelId="{9604C1DE-78F0-4F69-8C10-AE9DF0941D5A}" type="presOf" srcId="{BEBE3DB5-88AF-4FB1-B13B-699E4A3B8FF0}" destId="{AF50B4D5-AE54-4970-92CF-330AA5D608D0}" srcOrd="0" destOrd="0" presId="urn:microsoft.com/office/officeart/2005/8/layout/cycle2"/>
    <dgm:cxn modelId="{0FB869E9-271F-4A92-8B33-D0CB6E66E3A3}" srcId="{D573D0BC-AD09-4854-A951-38AA3DD13D7F}" destId="{3EB488B0-8FE8-4F7A-96F8-D2AA2B63FFA2}" srcOrd="0" destOrd="0" parTransId="{B548FC3D-6EB7-476F-A4FF-1DAF988FBF94}" sibTransId="{46611585-6C81-46A7-9311-211E8529F61D}"/>
    <dgm:cxn modelId="{56BA14EA-366A-49ED-91AC-D60B92E90E0F}" type="presOf" srcId="{46611585-6C81-46A7-9311-211E8529F61D}" destId="{48C88774-5898-4317-BC78-BA0210693796}" srcOrd="1" destOrd="0" presId="urn:microsoft.com/office/officeart/2005/8/layout/cycle2"/>
    <dgm:cxn modelId="{18B6B2EB-1192-452C-91FA-727797887697}" type="presOf" srcId="{3EB488B0-8FE8-4F7A-96F8-D2AA2B63FFA2}" destId="{D61FD44C-E026-4466-866C-39B4CB806B38}" srcOrd="0" destOrd="0" presId="urn:microsoft.com/office/officeart/2005/8/layout/cycle2"/>
    <dgm:cxn modelId="{20C83EF2-D3D6-4465-9258-D8FDD3888B56}" type="presOf" srcId="{46611585-6C81-46A7-9311-211E8529F61D}" destId="{3DC03EF6-8259-4F7F-A92E-64EF5C8D1485}" srcOrd="0" destOrd="0" presId="urn:microsoft.com/office/officeart/2005/8/layout/cycle2"/>
    <dgm:cxn modelId="{FB006EF2-ABF0-4B3B-B7B8-068C5A7FF973}" type="presOf" srcId="{E576C431-8D2F-41C2-B954-55F140D4E925}" destId="{23F3EE52-4274-4D19-88BD-6A8F30910E9D}" srcOrd="1" destOrd="0" presId="urn:microsoft.com/office/officeart/2005/8/layout/cycle2"/>
    <dgm:cxn modelId="{E54DE5AF-4633-4ACD-AD91-CA655AF7050F}" type="presParOf" srcId="{9C9C0E34-8008-4032-9042-851C00FAC764}" destId="{D61FD44C-E026-4466-866C-39B4CB806B38}" srcOrd="0" destOrd="0" presId="urn:microsoft.com/office/officeart/2005/8/layout/cycle2"/>
    <dgm:cxn modelId="{A2619004-A86C-4EEE-8445-8C129D79C5B0}" type="presParOf" srcId="{9C9C0E34-8008-4032-9042-851C00FAC764}" destId="{3DC03EF6-8259-4F7F-A92E-64EF5C8D1485}" srcOrd="1" destOrd="0" presId="urn:microsoft.com/office/officeart/2005/8/layout/cycle2"/>
    <dgm:cxn modelId="{78AD283D-AF44-4E87-A74B-F2CA10D369E1}" type="presParOf" srcId="{3DC03EF6-8259-4F7F-A92E-64EF5C8D1485}" destId="{48C88774-5898-4317-BC78-BA0210693796}" srcOrd="0" destOrd="0" presId="urn:microsoft.com/office/officeart/2005/8/layout/cycle2"/>
    <dgm:cxn modelId="{39E53456-8996-471C-A4B1-ED9DDE4A594D}" type="presParOf" srcId="{9C9C0E34-8008-4032-9042-851C00FAC764}" destId="{828384F8-9902-40A1-9339-2486CDE5C783}" srcOrd="2" destOrd="0" presId="urn:microsoft.com/office/officeart/2005/8/layout/cycle2"/>
    <dgm:cxn modelId="{4AAA91E6-8DFC-42B2-AE7B-CA9DC5A71874}" type="presParOf" srcId="{9C9C0E34-8008-4032-9042-851C00FAC764}" destId="{C2C153A8-9B5D-43FD-BB80-61717DDBAA63}" srcOrd="3" destOrd="0" presId="urn:microsoft.com/office/officeart/2005/8/layout/cycle2"/>
    <dgm:cxn modelId="{B2762BD4-802E-42A4-A0DA-E6471DA8768D}" type="presParOf" srcId="{C2C153A8-9B5D-43FD-BB80-61717DDBAA63}" destId="{274A1756-5FC5-492C-962F-A21E0EB65804}" srcOrd="0" destOrd="0" presId="urn:microsoft.com/office/officeart/2005/8/layout/cycle2"/>
    <dgm:cxn modelId="{4DC8415A-20E1-491A-A721-86EFD9D00FCE}" type="presParOf" srcId="{9C9C0E34-8008-4032-9042-851C00FAC764}" destId="{60D19726-00DE-44AA-9814-DAA22AB91FD8}" srcOrd="4" destOrd="0" presId="urn:microsoft.com/office/officeart/2005/8/layout/cycle2"/>
    <dgm:cxn modelId="{455A23B6-1E8C-45AE-9C02-C45E4829FA22}" type="presParOf" srcId="{9C9C0E34-8008-4032-9042-851C00FAC764}" destId="{3BF07D94-BA26-4057-AD05-5A681EB1AC3B}" srcOrd="5" destOrd="0" presId="urn:microsoft.com/office/officeart/2005/8/layout/cycle2"/>
    <dgm:cxn modelId="{ABA4C6D3-877E-4F0B-9102-87C4F3E7EFE3}" type="presParOf" srcId="{3BF07D94-BA26-4057-AD05-5A681EB1AC3B}" destId="{93A9E086-73B8-4275-8692-6CB5842FDBFF}" srcOrd="0" destOrd="0" presId="urn:microsoft.com/office/officeart/2005/8/layout/cycle2"/>
    <dgm:cxn modelId="{712BCD31-D529-4156-A9B4-7F677FCF4401}" type="presParOf" srcId="{9C9C0E34-8008-4032-9042-851C00FAC764}" destId="{77239CAD-3394-4193-8B5A-6B19D07B0871}" srcOrd="6" destOrd="0" presId="urn:microsoft.com/office/officeart/2005/8/layout/cycle2"/>
    <dgm:cxn modelId="{F08614CE-40C5-4B83-AE5D-EBC2ED481AEE}" type="presParOf" srcId="{9C9C0E34-8008-4032-9042-851C00FAC764}" destId="{C2AE3A4D-1BFD-4032-8DB6-980CF8F51DD3}" srcOrd="7" destOrd="0" presId="urn:microsoft.com/office/officeart/2005/8/layout/cycle2"/>
    <dgm:cxn modelId="{84FBBE4F-EB79-4A40-8FF6-AE89924BF9B8}" type="presParOf" srcId="{C2AE3A4D-1BFD-4032-8DB6-980CF8F51DD3}" destId="{D431E237-30F4-4730-9B85-CE56CFBC3007}" srcOrd="0" destOrd="0" presId="urn:microsoft.com/office/officeart/2005/8/layout/cycle2"/>
    <dgm:cxn modelId="{1F6F8B8E-A230-47F6-BE25-D4D6F0E76E98}" type="presParOf" srcId="{9C9C0E34-8008-4032-9042-851C00FAC764}" destId="{2400EBC8-95D7-4D31-88C0-5259C903C36A}" srcOrd="8" destOrd="0" presId="urn:microsoft.com/office/officeart/2005/8/layout/cycle2"/>
    <dgm:cxn modelId="{5E9259C8-8959-4EDF-B877-E0881AB88946}" type="presParOf" srcId="{9C9C0E34-8008-4032-9042-851C00FAC764}" destId="{5B54A576-89C1-44D6-AC1B-B541D8851528}" srcOrd="9" destOrd="0" presId="urn:microsoft.com/office/officeart/2005/8/layout/cycle2"/>
    <dgm:cxn modelId="{67A1C295-94DA-4AB0-8CC5-05A370FF4DF6}" type="presParOf" srcId="{5B54A576-89C1-44D6-AC1B-B541D8851528}" destId="{23F3EE52-4274-4D19-88BD-6A8F30910E9D}" srcOrd="0" destOrd="0" presId="urn:microsoft.com/office/officeart/2005/8/layout/cycle2"/>
    <dgm:cxn modelId="{BD48212C-C589-493F-A21A-961AE9C8934C}" type="presParOf" srcId="{9C9C0E34-8008-4032-9042-851C00FAC764}" destId="{AF50B4D5-AE54-4970-92CF-330AA5D608D0}" srcOrd="10" destOrd="0" presId="urn:microsoft.com/office/officeart/2005/8/layout/cycle2"/>
    <dgm:cxn modelId="{5A21550B-C55A-41A9-A0C5-3C7B362B1645}" type="presParOf" srcId="{9C9C0E34-8008-4032-9042-851C00FAC764}" destId="{93D9E025-643D-420C-853F-53D308C85ED8}" srcOrd="11" destOrd="0" presId="urn:microsoft.com/office/officeart/2005/8/layout/cycle2"/>
    <dgm:cxn modelId="{D8EBDC60-07F0-48E7-9432-B1E2DB70924C}" type="presParOf" srcId="{93D9E025-643D-420C-853F-53D308C85ED8}" destId="{07AA8B1C-8B73-4C18-93AA-AB6336A73E4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4E80D4-D418-4A06-B6F0-30698006FB0D}" type="doc">
      <dgm:prSet loTypeId="urn:microsoft.com/office/officeart/2005/8/layout/cycle8" loCatId="cycle" qsTypeId="urn:microsoft.com/office/officeart/2005/8/quickstyle/simple1" qsCatId="simple" csTypeId="urn:microsoft.com/office/officeart/2005/8/colors/accent1_2" csCatId="accent1" phldr="1"/>
      <dgm:spPr/>
    </dgm:pt>
    <dgm:pt modelId="{500767FF-4EDA-43B5-9D25-24E362690774}">
      <dgm:prSet phldrT="[Text]"/>
      <dgm:spPr/>
      <dgm:t>
        <a:bodyPr/>
        <a:lstStyle/>
        <a:p>
          <a:pPr rtl="1"/>
          <a:r>
            <a:rPr lang="ar-EG" dirty="0"/>
            <a:t>مخرجات مادية</a:t>
          </a:r>
        </a:p>
      </dgm:t>
    </dgm:pt>
    <dgm:pt modelId="{A491F83C-E2E4-423F-9DF3-E632FE174D8F}" type="parTrans" cxnId="{55ABEE8E-0C70-47AF-82EA-3DB3982D03B7}">
      <dgm:prSet/>
      <dgm:spPr/>
      <dgm:t>
        <a:bodyPr/>
        <a:lstStyle/>
        <a:p>
          <a:pPr rtl="1"/>
          <a:endParaRPr lang="ar-EG"/>
        </a:p>
      </dgm:t>
    </dgm:pt>
    <dgm:pt modelId="{FD8BDEEE-B8CE-49D0-A53C-C71B24C820E9}" type="sibTrans" cxnId="{55ABEE8E-0C70-47AF-82EA-3DB3982D03B7}">
      <dgm:prSet/>
      <dgm:spPr/>
      <dgm:t>
        <a:bodyPr/>
        <a:lstStyle/>
        <a:p>
          <a:pPr rtl="1"/>
          <a:endParaRPr lang="ar-EG"/>
        </a:p>
      </dgm:t>
    </dgm:pt>
    <dgm:pt modelId="{7155DB63-104C-4F76-916C-F8CAFA95778A}">
      <dgm:prSet phldrT="[Text]"/>
      <dgm:spPr/>
      <dgm:t>
        <a:bodyPr/>
        <a:lstStyle/>
        <a:p>
          <a:pPr rtl="1"/>
          <a:r>
            <a:rPr lang="ar-EG" dirty="0"/>
            <a:t>مخرجات بشرية</a:t>
          </a:r>
        </a:p>
      </dgm:t>
    </dgm:pt>
    <dgm:pt modelId="{F2F26DF1-3AAC-48CA-9F82-2FE651978873}" type="parTrans" cxnId="{B970026E-9208-4BE1-BC82-1460957653AA}">
      <dgm:prSet/>
      <dgm:spPr/>
      <dgm:t>
        <a:bodyPr/>
        <a:lstStyle/>
        <a:p>
          <a:pPr rtl="1"/>
          <a:endParaRPr lang="ar-EG"/>
        </a:p>
      </dgm:t>
    </dgm:pt>
    <dgm:pt modelId="{0795023C-47A4-47AC-AA23-5F6645FA34C9}" type="sibTrans" cxnId="{B970026E-9208-4BE1-BC82-1460957653AA}">
      <dgm:prSet/>
      <dgm:spPr/>
      <dgm:t>
        <a:bodyPr/>
        <a:lstStyle/>
        <a:p>
          <a:pPr rtl="1"/>
          <a:endParaRPr lang="ar-EG"/>
        </a:p>
      </dgm:t>
    </dgm:pt>
    <dgm:pt modelId="{75B9861A-1DFD-476A-8728-8C656A3FCD7C}">
      <dgm:prSet phldrT="[Text]"/>
      <dgm:spPr/>
      <dgm:t>
        <a:bodyPr/>
        <a:lstStyle/>
        <a:p>
          <a:pPr rtl="1"/>
          <a:r>
            <a:rPr lang="ar-EG" dirty="0"/>
            <a:t>مخرجات معنوية</a:t>
          </a:r>
        </a:p>
      </dgm:t>
    </dgm:pt>
    <dgm:pt modelId="{3270E294-CC02-4BE1-A446-3EE84B4E4264}" type="parTrans" cxnId="{92E0431D-615D-45E0-90D9-7501EF4C0853}">
      <dgm:prSet/>
      <dgm:spPr/>
      <dgm:t>
        <a:bodyPr/>
        <a:lstStyle/>
        <a:p>
          <a:pPr rtl="1"/>
          <a:endParaRPr lang="ar-EG"/>
        </a:p>
      </dgm:t>
    </dgm:pt>
    <dgm:pt modelId="{D5AC91E1-E169-48C0-88E0-4079AF9F37A3}" type="sibTrans" cxnId="{92E0431D-615D-45E0-90D9-7501EF4C0853}">
      <dgm:prSet/>
      <dgm:spPr/>
      <dgm:t>
        <a:bodyPr/>
        <a:lstStyle/>
        <a:p>
          <a:pPr rtl="1"/>
          <a:endParaRPr lang="ar-EG"/>
        </a:p>
      </dgm:t>
    </dgm:pt>
    <dgm:pt modelId="{9B0C6B7B-4857-4ED7-8DDB-9881734A1072}" type="pres">
      <dgm:prSet presAssocID="{424E80D4-D418-4A06-B6F0-30698006FB0D}" presName="compositeShape" presStyleCnt="0">
        <dgm:presLayoutVars>
          <dgm:chMax val="7"/>
          <dgm:dir/>
          <dgm:resizeHandles val="exact"/>
        </dgm:presLayoutVars>
      </dgm:prSet>
      <dgm:spPr/>
    </dgm:pt>
    <dgm:pt modelId="{658DD835-3CB4-4F3C-A0CB-3C72176BA62A}" type="pres">
      <dgm:prSet presAssocID="{424E80D4-D418-4A06-B6F0-30698006FB0D}" presName="wedge1" presStyleLbl="node1" presStyleIdx="0" presStyleCnt="3" custScaleY="103571"/>
      <dgm:spPr/>
    </dgm:pt>
    <dgm:pt modelId="{2EA871C4-9386-44DD-93F5-B860EF5A87EF}" type="pres">
      <dgm:prSet presAssocID="{424E80D4-D418-4A06-B6F0-30698006FB0D}" presName="dummy1a" presStyleCnt="0"/>
      <dgm:spPr/>
    </dgm:pt>
    <dgm:pt modelId="{AC41FDC2-4059-4818-8868-1D8416BFF2E3}" type="pres">
      <dgm:prSet presAssocID="{424E80D4-D418-4A06-B6F0-30698006FB0D}" presName="dummy1b" presStyleCnt="0"/>
      <dgm:spPr/>
    </dgm:pt>
    <dgm:pt modelId="{6BA1CE2E-F054-4CF5-8349-8CADF435234C}" type="pres">
      <dgm:prSet presAssocID="{424E80D4-D418-4A06-B6F0-30698006FB0D}" presName="wedge1Tx" presStyleLbl="node1" presStyleIdx="0" presStyleCnt="3">
        <dgm:presLayoutVars>
          <dgm:chMax val="0"/>
          <dgm:chPref val="0"/>
          <dgm:bulletEnabled val="1"/>
        </dgm:presLayoutVars>
      </dgm:prSet>
      <dgm:spPr/>
    </dgm:pt>
    <dgm:pt modelId="{57BD401E-8AC5-465A-806F-10A050FD3B22}" type="pres">
      <dgm:prSet presAssocID="{424E80D4-D418-4A06-B6F0-30698006FB0D}" presName="wedge2" presStyleLbl="node1" presStyleIdx="1" presStyleCnt="3"/>
      <dgm:spPr/>
    </dgm:pt>
    <dgm:pt modelId="{442EB3B8-E46C-4F1D-94EA-E359D0EAC14B}" type="pres">
      <dgm:prSet presAssocID="{424E80D4-D418-4A06-B6F0-30698006FB0D}" presName="dummy2a" presStyleCnt="0"/>
      <dgm:spPr/>
    </dgm:pt>
    <dgm:pt modelId="{CBB6BBE6-E011-4FDA-934A-ED78FB469B07}" type="pres">
      <dgm:prSet presAssocID="{424E80D4-D418-4A06-B6F0-30698006FB0D}" presName="dummy2b" presStyleCnt="0"/>
      <dgm:spPr/>
    </dgm:pt>
    <dgm:pt modelId="{6CFE3392-0858-435E-BF2A-CCB5FAE62F40}" type="pres">
      <dgm:prSet presAssocID="{424E80D4-D418-4A06-B6F0-30698006FB0D}" presName="wedge2Tx" presStyleLbl="node1" presStyleIdx="1" presStyleCnt="3">
        <dgm:presLayoutVars>
          <dgm:chMax val="0"/>
          <dgm:chPref val="0"/>
          <dgm:bulletEnabled val="1"/>
        </dgm:presLayoutVars>
      </dgm:prSet>
      <dgm:spPr/>
    </dgm:pt>
    <dgm:pt modelId="{0886B801-816D-45ED-964E-33A4CCF0582C}" type="pres">
      <dgm:prSet presAssocID="{424E80D4-D418-4A06-B6F0-30698006FB0D}" presName="wedge3" presStyleLbl="node1" presStyleIdx="2" presStyleCnt="3"/>
      <dgm:spPr/>
    </dgm:pt>
    <dgm:pt modelId="{8AC0EF45-FC89-45EC-A7D6-2566BCE35DA9}" type="pres">
      <dgm:prSet presAssocID="{424E80D4-D418-4A06-B6F0-30698006FB0D}" presName="dummy3a" presStyleCnt="0"/>
      <dgm:spPr/>
    </dgm:pt>
    <dgm:pt modelId="{CA83BAEC-9D19-411E-8CF2-BD6CBB3524D0}" type="pres">
      <dgm:prSet presAssocID="{424E80D4-D418-4A06-B6F0-30698006FB0D}" presName="dummy3b" presStyleCnt="0"/>
      <dgm:spPr/>
    </dgm:pt>
    <dgm:pt modelId="{D3C58140-81F3-443B-BCEB-6AC6D8A81602}" type="pres">
      <dgm:prSet presAssocID="{424E80D4-D418-4A06-B6F0-30698006FB0D}" presName="wedge3Tx" presStyleLbl="node1" presStyleIdx="2" presStyleCnt="3">
        <dgm:presLayoutVars>
          <dgm:chMax val="0"/>
          <dgm:chPref val="0"/>
          <dgm:bulletEnabled val="1"/>
        </dgm:presLayoutVars>
      </dgm:prSet>
      <dgm:spPr/>
    </dgm:pt>
    <dgm:pt modelId="{F1156D99-C683-43F6-BA83-0FCE80B9D850}" type="pres">
      <dgm:prSet presAssocID="{FD8BDEEE-B8CE-49D0-A53C-C71B24C820E9}" presName="arrowWedge1" presStyleLbl="fgSibTrans2D1" presStyleIdx="0" presStyleCnt="3"/>
      <dgm:spPr/>
    </dgm:pt>
    <dgm:pt modelId="{0215C851-8B4B-4F98-84A7-B6CE06461F26}" type="pres">
      <dgm:prSet presAssocID="{0795023C-47A4-47AC-AA23-5F6645FA34C9}" presName="arrowWedge2" presStyleLbl="fgSibTrans2D1" presStyleIdx="1" presStyleCnt="3"/>
      <dgm:spPr/>
    </dgm:pt>
    <dgm:pt modelId="{33314034-2433-4AB0-B402-7930BA16FF8F}" type="pres">
      <dgm:prSet presAssocID="{D5AC91E1-E169-48C0-88E0-4079AF9F37A3}" presName="arrowWedge3" presStyleLbl="fgSibTrans2D1" presStyleIdx="2" presStyleCnt="3"/>
      <dgm:spPr/>
    </dgm:pt>
  </dgm:ptLst>
  <dgm:cxnLst>
    <dgm:cxn modelId="{584EA011-3D07-4564-9182-758D0624EB74}" type="presOf" srcId="{424E80D4-D418-4A06-B6F0-30698006FB0D}" destId="{9B0C6B7B-4857-4ED7-8DDB-9881734A1072}" srcOrd="0" destOrd="0" presId="urn:microsoft.com/office/officeart/2005/8/layout/cycle8"/>
    <dgm:cxn modelId="{92E0431D-615D-45E0-90D9-7501EF4C0853}" srcId="{424E80D4-D418-4A06-B6F0-30698006FB0D}" destId="{75B9861A-1DFD-476A-8728-8C656A3FCD7C}" srcOrd="2" destOrd="0" parTransId="{3270E294-CC02-4BE1-A446-3EE84B4E4264}" sibTransId="{D5AC91E1-E169-48C0-88E0-4079AF9F37A3}"/>
    <dgm:cxn modelId="{B9305A21-4F2B-4DAE-A90E-4623CE6C894A}" type="presOf" srcId="{500767FF-4EDA-43B5-9D25-24E362690774}" destId="{6BA1CE2E-F054-4CF5-8349-8CADF435234C}" srcOrd="1" destOrd="0" presId="urn:microsoft.com/office/officeart/2005/8/layout/cycle8"/>
    <dgm:cxn modelId="{CA079727-00EF-46FC-84D8-A14B6402B57C}" type="presOf" srcId="{7155DB63-104C-4F76-916C-F8CAFA95778A}" destId="{6CFE3392-0858-435E-BF2A-CCB5FAE62F40}" srcOrd="1" destOrd="0" presId="urn:microsoft.com/office/officeart/2005/8/layout/cycle8"/>
    <dgm:cxn modelId="{06874769-3F1C-4503-B3DA-8EAB72C1CDCD}" type="presOf" srcId="{75B9861A-1DFD-476A-8728-8C656A3FCD7C}" destId="{D3C58140-81F3-443B-BCEB-6AC6D8A81602}" srcOrd="1" destOrd="0" presId="urn:microsoft.com/office/officeart/2005/8/layout/cycle8"/>
    <dgm:cxn modelId="{B970026E-9208-4BE1-BC82-1460957653AA}" srcId="{424E80D4-D418-4A06-B6F0-30698006FB0D}" destId="{7155DB63-104C-4F76-916C-F8CAFA95778A}" srcOrd="1" destOrd="0" parTransId="{F2F26DF1-3AAC-48CA-9F82-2FE651978873}" sibTransId="{0795023C-47A4-47AC-AA23-5F6645FA34C9}"/>
    <dgm:cxn modelId="{66F2478D-9448-43D9-BEB9-081A476F5877}" type="presOf" srcId="{500767FF-4EDA-43B5-9D25-24E362690774}" destId="{658DD835-3CB4-4F3C-A0CB-3C72176BA62A}" srcOrd="0" destOrd="0" presId="urn:microsoft.com/office/officeart/2005/8/layout/cycle8"/>
    <dgm:cxn modelId="{55ABEE8E-0C70-47AF-82EA-3DB3982D03B7}" srcId="{424E80D4-D418-4A06-B6F0-30698006FB0D}" destId="{500767FF-4EDA-43B5-9D25-24E362690774}" srcOrd="0" destOrd="0" parTransId="{A491F83C-E2E4-423F-9DF3-E632FE174D8F}" sibTransId="{FD8BDEEE-B8CE-49D0-A53C-C71B24C820E9}"/>
    <dgm:cxn modelId="{88648CD2-94D6-4A50-AE57-F6B14D83AF22}" type="presOf" srcId="{7155DB63-104C-4F76-916C-F8CAFA95778A}" destId="{57BD401E-8AC5-465A-806F-10A050FD3B22}" srcOrd="0" destOrd="0" presId="urn:microsoft.com/office/officeart/2005/8/layout/cycle8"/>
    <dgm:cxn modelId="{96BAEBE4-7A75-446D-8A11-7FCF608E5756}" type="presOf" srcId="{75B9861A-1DFD-476A-8728-8C656A3FCD7C}" destId="{0886B801-816D-45ED-964E-33A4CCF0582C}" srcOrd="0" destOrd="0" presId="urn:microsoft.com/office/officeart/2005/8/layout/cycle8"/>
    <dgm:cxn modelId="{2222C0EE-2FBC-4445-A2D6-A7E2858D54BC}" type="presParOf" srcId="{9B0C6B7B-4857-4ED7-8DDB-9881734A1072}" destId="{658DD835-3CB4-4F3C-A0CB-3C72176BA62A}" srcOrd="0" destOrd="0" presId="urn:microsoft.com/office/officeart/2005/8/layout/cycle8"/>
    <dgm:cxn modelId="{556E116F-B94D-45B3-AD84-1D2AAB6972C3}" type="presParOf" srcId="{9B0C6B7B-4857-4ED7-8DDB-9881734A1072}" destId="{2EA871C4-9386-44DD-93F5-B860EF5A87EF}" srcOrd="1" destOrd="0" presId="urn:microsoft.com/office/officeart/2005/8/layout/cycle8"/>
    <dgm:cxn modelId="{EEA20B57-B5FB-4107-B2E3-73D89ABD574B}" type="presParOf" srcId="{9B0C6B7B-4857-4ED7-8DDB-9881734A1072}" destId="{AC41FDC2-4059-4818-8868-1D8416BFF2E3}" srcOrd="2" destOrd="0" presId="urn:microsoft.com/office/officeart/2005/8/layout/cycle8"/>
    <dgm:cxn modelId="{3B91545A-8869-4A93-A875-521FF9B10F6E}" type="presParOf" srcId="{9B0C6B7B-4857-4ED7-8DDB-9881734A1072}" destId="{6BA1CE2E-F054-4CF5-8349-8CADF435234C}" srcOrd="3" destOrd="0" presId="urn:microsoft.com/office/officeart/2005/8/layout/cycle8"/>
    <dgm:cxn modelId="{64F6BF70-708F-4599-A1FE-6E3164A9D69B}" type="presParOf" srcId="{9B0C6B7B-4857-4ED7-8DDB-9881734A1072}" destId="{57BD401E-8AC5-465A-806F-10A050FD3B22}" srcOrd="4" destOrd="0" presId="urn:microsoft.com/office/officeart/2005/8/layout/cycle8"/>
    <dgm:cxn modelId="{14B41C95-650B-4780-BAD7-685EFD7E888C}" type="presParOf" srcId="{9B0C6B7B-4857-4ED7-8DDB-9881734A1072}" destId="{442EB3B8-E46C-4F1D-94EA-E359D0EAC14B}" srcOrd="5" destOrd="0" presId="urn:microsoft.com/office/officeart/2005/8/layout/cycle8"/>
    <dgm:cxn modelId="{04AA0805-DE89-4944-B529-E821C8D9435E}" type="presParOf" srcId="{9B0C6B7B-4857-4ED7-8DDB-9881734A1072}" destId="{CBB6BBE6-E011-4FDA-934A-ED78FB469B07}" srcOrd="6" destOrd="0" presId="urn:microsoft.com/office/officeart/2005/8/layout/cycle8"/>
    <dgm:cxn modelId="{AF828C7B-F72B-404C-B221-1B6447469D1F}" type="presParOf" srcId="{9B0C6B7B-4857-4ED7-8DDB-9881734A1072}" destId="{6CFE3392-0858-435E-BF2A-CCB5FAE62F40}" srcOrd="7" destOrd="0" presId="urn:microsoft.com/office/officeart/2005/8/layout/cycle8"/>
    <dgm:cxn modelId="{83F4A21E-EA87-4CC7-92F1-C7E79C030E86}" type="presParOf" srcId="{9B0C6B7B-4857-4ED7-8DDB-9881734A1072}" destId="{0886B801-816D-45ED-964E-33A4CCF0582C}" srcOrd="8" destOrd="0" presId="urn:microsoft.com/office/officeart/2005/8/layout/cycle8"/>
    <dgm:cxn modelId="{AE75CABD-9D6A-4A24-A43E-630FDE606F19}" type="presParOf" srcId="{9B0C6B7B-4857-4ED7-8DDB-9881734A1072}" destId="{8AC0EF45-FC89-45EC-A7D6-2566BCE35DA9}" srcOrd="9" destOrd="0" presId="urn:microsoft.com/office/officeart/2005/8/layout/cycle8"/>
    <dgm:cxn modelId="{58362AB3-28DF-4D09-BD3F-13A52EF85779}" type="presParOf" srcId="{9B0C6B7B-4857-4ED7-8DDB-9881734A1072}" destId="{CA83BAEC-9D19-411E-8CF2-BD6CBB3524D0}" srcOrd="10" destOrd="0" presId="urn:microsoft.com/office/officeart/2005/8/layout/cycle8"/>
    <dgm:cxn modelId="{0B7D3F91-35DF-40D2-8EA3-D425C1EA3F83}" type="presParOf" srcId="{9B0C6B7B-4857-4ED7-8DDB-9881734A1072}" destId="{D3C58140-81F3-443B-BCEB-6AC6D8A81602}" srcOrd="11" destOrd="0" presId="urn:microsoft.com/office/officeart/2005/8/layout/cycle8"/>
    <dgm:cxn modelId="{1A67D011-12FA-4750-8F6F-03432024DA50}" type="presParOf" srcId="{9B0C6B7B-4857-4ED7-8DDB-9881734A1072}" destId="{F1156D99-C683-43F6-BA83-0FCE80B9D850}" srcOrd="12" destOrd="0" presId="urn:microsoft.com/office/officeart/2005/8/layout/cycle8"/>
    <dgm:cxn modelId="{7A5FD4DB-7C8F-4AB4-A854-94D354C10013}" type="presParOf" srcId="{9B0C6B7B-4857-4ED7-8DDB-9881734A1072}" destId="{0215C851-8B4B-4F98-84A7-B6CE06461F26}" srcOrd="13" destOrd="0" presId="urn:microsoft.com/office/officeart/2005/8/layout/cycle8"/>
    <dgm:cxn modelId="{471957CF-B542-4178-A323-D298AF80868B}" type="presParOf" srcId="{9B0C6B7B-4857-4ED7-8DDB-9881734A1072}" destId="{33314034-2433-4AB0-B402-7930BA16FF8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FD44C-E026-4466-866C-39B4CB806B38}">
      <dsp:nvSpPr>
        <dsp:cNvPr id="0" name=""/>
        <dsp:cNvSpPr/>
      </dsp:nvSpPr>
      <dsp:spPr>
        <a:xfrm>
          <a:off x="2574726" y="161"/>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التلاميذ</a:t>
          </a:r>
          <a:endParaRPr lang="ar-EG" sz="1400" kern="1200" dirty="0"/>
        </a:p>
      </dsp:txBody>
      <dsp:txXfrm>
        <a:off x="2713344" y="138779"/>
        <a:ext cx="669310" cy="669310"/>
      </dsp:txXfrm>
    </dsp:sp>
    <dsp:sp modelId="{3DC03EF6-8259-4F7F-A92E-64EF5C8D1485}">
      <dsp:nvSpPr>
        <dsp:cNvPr id="0" name=""/>
        <dsp:cNvSpPr/>
      </dsp:nvSpPr>
      <dsp:spPr>
        <a:xfrm rot="1542857">
          <a:off x="3556328" y="619297"/>
          <a:ext cx="252482"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3560079" y="666757"/>
        <a:ext cx="176737" cy="191675"/>
      </dsp:txXfrm>
    </dsp:sp>
    <dsp:sp modelId="{828384F8-9902-40A1-9339-2486CDE5C783}">
      <dsp:nvSpPr>
        <dsp:cNvPr id="0" name=""/>
        <dsp:cNvSpPr/>
      </dsp:nvSpPr>
      <dsp:spPr>
        <a:xfrm>
          <a:off x="3856741" y="617547"/>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المعلمون</a:t>
          </a:r>
          <a:endParaRPr lang="ar-EG" sz="1400" kern="1200" dirty="0"/>
        </a:p>
      </dsp:txBody>
      <dsp:txXfrm>
        <a:off x="3995359" y="756165"/>
        <a:ext cx="669310" cy="669310"/>
      </dsp:txXfrm>
    </dsp:sp>
    <dsp:sp modelId="{C2C153A8-9B5D-43FD-BB80-61717DDBAA63}">
      <dsp:nvSpPr>
        <dsp:cNvPr id="0" name=""/>
        <dsp:cNvSpPr/>
      </dsp:nvSpPr>
      <dsp:spPr>
        <a:xfrm rot="4745126">
          <a:off x="4347526" y="1594084"/>
          <a:ext cx="220670"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4374359" y="1625474"/>
        <a:ext cx="154469" cy="191675"/>
      </dsp:txXfrm>
    </dsp:sp>
    <dsp:sp modelId="{60D19726-00DE-44AA-9814-DAA22AB91FD8}">
      <dsp:nvSpPr>
        <dsp:cNvPr id="0" name=""/>
        <dsp:cNvSpPr/>
      </dsp:nvSpPr>
      <dsp:spPr>
        <a:xfrm>
          <a:off x="4114800" y="1955799"/>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الموارد البشرية</a:t>
          </a:r>
          <a:endParaRPr lang="ar-EG" sz="1400" kern="1200" dirty="0"/>
        </a:p>
      </dsp:txBody>
      <dsp:txXfrm>
        <a:off x="4253418" y="2094417"/>
        <a:ext cx="669310" cy="669310"/>
      </dsp:txXfrm>
    </dsp:sp>
    <dsp:sp modelId="{3BF07D94-BA26-4057-AD05-5A681EB1AC3B}">
      <dsp:nvSpPr>
        <dsp:cNvPr id="0" name=""/>
        <dsp:cNvSpPr/>
      </dsp:nvSpPr>
      <dsp:spPr>
        <a:xfrm rot="7530245">
          <a:off x="4050694" y="2844224"/>
          <a:ext cx="254515"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4111043" y="2877037"/>
        <a:ext cx="178161" cy="191675"/>
      </dsp:txXfrm>
    </dsp:sp>
    <dsp:sp modelId="{77239CAD-3394-4193-8B5A-6B19D07B0871}">
      <dsp:nvSpPr>
        <dsp:cNvPr id="0" name=""/>
        <dsp:cNvSpPr/>
      </dsp:nvSpPr>
      <dsp:spPr>
        <a:xfrm>
          <a:off x="3286191" y="3117291"/>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الموارد المالية</a:t>
          </a:r>
          <a:endParaRPr lang="ar-EG" sz="1400" kern="1200" dirty="0"/>
        </a:p>
      </dsp:txBody>
      <dsp:txXfrm>
        <a:off x="3424809" y="3255909"/>
        <a:ext cx="669310" cy="669310"/>
      </dsp:txXfrm>
    </dsp:sp>
    <dsp:sp modelId="{C2AE3A4D-1BFD-4032-8DB6-980CF8F51DD3}">
      <dsp:nvSpPr>
        <dsp:cNvPr id="0" name=""/>
        <dsp:cNvSpPr/>
      </dsp:nvSpPr>
      <dsp:spPr>
        <a:xfrm rot="10800000">
          <a:off x="2928904" y="3430835"/>
          <a:ext cx="252482"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3004649" y="3494727"/>
        <a:ext cx="176737" cy="191675"/>
      </dsp:txXfrm>
    </dsp:sp>
    <dsp:sp modelId="{2400EBC8-95D7-4D31-88C0-5259C903C36A}">
      <dsp:nvSpPr>
        <dsp:cNvPr id="0" name=""/>
        <dsp:cNvSpPr/>
      </dsp:nvSpPr>
      <dsp:spPr>
        <a:xfrm>
          <a:off x="1863261" y="3117291"/>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الإدارة التعليمية</a:t>
          </a:r>
          <a:endParaRPr lang="ar-EG" sz="1400" kern="1200" dirty="0"/>
        </a:p>
      </dsp:txBody>
      <dsp:txXfrm>
        <a:off x="2001879" y="3255909"/>
        <a:ext cx="669310" cy="669310"/>
      </dsp:txXfrm>
    </dsp:sp>
    <dsp:sp modelId="{5B54A576-89C1-44D6-AC1B-B541D8851528}">
      <dsp:nvSpPr>
        <dsp:cNvPr id="0" name=""/>
        <dsp:cNvSpPr/>
      </dsp:nvSpPr>
      <dsp:spPr>
        <a:xfrm rot="13885714">
          <a:off x="1771158" y="2880176"/>
          <a:ext cx="252482"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1832644" y="2973678"/>
        <a:ext cx="176737" cy="191675"/>
      </dsp:txXfrm>
    </dsp:sp>
    <dsp:sp modelId="{AF50B4D5-AE54-4970-92CF-330AA5D608D0}">
      <dsp:nvSpPr>
        <dsp:cNvPr id="0" name=""/>
        <dsp:cNvSpPr/>
      </dsp:nvSpPr>
      <dsp:spPr>
        <a:xfrm>
          <a:off x="976080" y="2004800"/>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المناهج والمحتوى الدراسى</a:t>
          </a:r>
          <a:endParaRPr lang="ar-EG" sz="1400" kern="1200" dirty="0"/>
        </a:p>
      </dsp:txBody>
      <dsp:txXfrm>
        <a:off x="1114698" y="2143418"/>
        <a:ext cx="669310" cy="669310"/>
      </dsp:txXfrm>
    </dsp:sp>
    <dsp:sp modelId="{93D9E025-643D-420C-853F-53D308C85ED8}">
      <dsp:nvSpPr>
        <dsp:cNvPr id="0" name=""/>
        <dsp:cNvSpPr/>
      </dsp:nvSpPr>
      <dsp:spPr>
        <a:xfrm rot="16971429">
          <a:off x="1479837" y="1631684"/>
          <a:ext cx="252482"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1509282" y="1732499"/>
        <a:ext cx="176737" cy="191675"/>
      </dsp:txXfrm>
    </dsp:sp>
    <dsp:sp modelId="{2BEBAC35-7B7A-4E9F-BDC1-01AABC7A90EA}">
      <dsp:nvSpPr>
        <dsp:cNvPr id="0" name=""/>
        <dsp:cNvSpPr/>
      </dsp:nvSpPr>
      <dsp:spPr>
        <a:xfrm>
          <a:off x="1292711" y="617547"/>
          <a:ext cx="946546" cy="94654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t>التكنولوجيا التعليمية</a:t>
          </a:r>
          <a:endParaRPr lang="ar-EG" sz="1400" kern="1200" dirty="0"/>
        </a:p>
      </dsp:txBody>
      <dsp:txXfrm>
        <a:off x="1431329" y="756165"/>
        <a:ext cx="669310" cy="669310"/>
      </dsp:txXfrm>
    </dsp:sp>
    <dsp:sp modelId="{194F4D3E-1B7A-4C78-896C-A51C38FD6713}">
      <dsp:nvSpPr>
        <dsp:cNvPr id="0" name=""/>
        <dsp:cNvSpPr/>
      </dsp:nvSpPr>
      <dsp:spPr>
        <a:xfrm rot="20057143">
          <a:off x="2274313" y="625498"/>
          <a:ext cx="252482" cy="3194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2278064" y="705822"/>
        <a:ext cx="176737" cy="19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FD44C-E026-4466-866C-39B4CB806B38}">
      <dsp:nvSpPr>
        <dsp:cNvPr id="0" name=""/>
        <dsp:cNvSpPr/>
      </dsp:nvSpPr>
      <dsp:spPr>
        <a:xfrm>
          <a:off x="2534542" y="42"/>
          <a:ext cx="1026914" cy="10269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التخطيط</a:t>
          </a:r>
          <a:endParaRPr lang="ar-EG" sz="1900" kern="1200" dirty="0"/>
        </a:p>
      </dsp:txBody>
      <dsp:txXfrm>
        <a:off x="2684930" y="150430"/>
        <a:ext cx="726138" cy="726138"/>
      </dsp:txXfrm>
    </dsp:sp>
    <dsp:sp modelId="{3DC03EF6-8259-4F7F-A92E-64EF5C8D1485}">
      <dsp:nvSpPr>
        <dsp:cNvPr id="0" name=""/>
        <dsp:cNvSpPr/>
      </dsp:nvSpPr>
      <dsp:spPr>
        <a:xfrm rot="1800000">
          <a:off x="3572811" y="722305"/>
          <a:ext cx="274002" cy="346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EG" sz="1500" kern="1200"/>
        </a:p>
      </dsp:txBody>
      <dsp:txXfrm>
        <a:off x="3578317" y="771072"/>
        <a:ext cx="191801" cy="207949"/>
      </dsp:txXfrm>
    </dsp:sp>
    <dsp:sp modelId="{828384F8-9902-40A1-9339-2486CDE5C783}">
      <dsp:nvSpPr>
        <dsp:cNvPr id="0" name=""/>
        <dsp:cNvSpPr/>
      </dsp:nvSpPr>
      <dsp:spPr>
        <a:xfrm>
          <a:off x="3871599" y="771992"/>
          <a:ext cx="1026914" cy="10269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التنظيم</a:t>
          </a:r>
          <a:endParaRPr lang="ar-EG" sz="1900" kern="1200" dirty="0"/>
        </a:p>
      </dsp:txBody>
      <dsp:txXfrm>
        <a:off x="4021987" y="922380"/>
        <a:ext cx="726138" cy="726138"/>
      </dsp:txXfrm>
    </dsp:sp>
    <dsp:sp modelId="{C2C153A8-9B5D-43FD-BB80-61717DDBAA63}">
      <dsp:nvSpPr>
        <dsp:cNvPr id="0" name=""/>
        <dsp:cNvSpPr/>
      </dsp:nvSpPr>
      <dsp:spPr>
        <a:xfrm rot="5484805">
          <a:off x="4247119" y="1844761"/>
          <a:ext cx="239723" cy="346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EG" sz="1500" kern="1200"/>
        </a:p>
      </dsp:txBody>
      <dsp:txXfrm rot="10800000">
        <a:off x="4283964" y="1878130"/>
        <a:ext cx="167806" cy="207949"/>
      </dsp:txXfrm>
    </dsp:sp>
    <dsp:sp modelId="{60D19726-00DE-44AA-9814-DAA22AB91FD8}">
      <dsp:nvSpPr>
        <dsp:cNvPr id="0" name=""/>
        <dsp:cNvSpPr/>
      </dsp:nvSpPr>
      <dsp:spPr>
        <a:xfrm>
          <a:off x="3835113" y="2250765"/>
          <a:ext cx="1026914" cy="10269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التوظيف</a:t>
          </a:r>
          <a:endParaRPr lang="ar-EG" sz="1900" kern="1200" dirty="0"/>
        </a:p>
      </dsp:txBody>
      <dsp:txXfrm>
        <a:off x="3985501" y="2401153"/>
        <a:ext cx="726138" cy="726138"/>
      </dsp:txXfrm>
    </dsp:sp>
    <dsp:sp modelId="{3BF07D94-BA26-4057-AD05-5A681EB1AC3B}">
      <dsp:nvSpPr>
        <dsp:cNvPr id="0" name=""/>
        <dsp:cNvSpPr/>
      </dsp:nvSpPr>
      <dsp:spPr>
        <a:xfrm rot="8834022">
          <a:off x="3567106" y="3005250"/>
          <a:ext cx="275469" cy="346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EG" sz="1500" kern="1200"/>
        </a:p>
      </dsp:txBody>
      <dsp:txXfrm rot="10800000">
        <a:off x="3643172" y="3052204"/>
        <a:ext cx="192828" cy="207949"/>
      </dsp:txXfrm>
    </dsp:sp>
    <dsp:sp modelId="{77239CAD-3394-4193-8B5A-6B19D07B0871}">
      <dsp:nvSpPr>
        <dsp:cNvPr id="0" name=""/>
        <dsp:cNvSpPr/>
      </dsp:nvSpPr>
      <dsp:spPr>
        <a:xfrm>
          <a:off x="2534542" y="3087843"/>
          <a:ext cx="1026914" cy="10269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التوجيه</a:t>
          </a:r>
          <a:endParaRPr lang="ar-EG" sz="1900" kern="1200" dirty="0"/>
        </a:p>
      </dsp:txBody>
      <dsp:txXfrm>
        <a:off x="2684930" y="3238231"/>
        <a:ext cx="726138" cy="726138"/>
      </dsp:txXfrm>
    </dsp:sp>
    <dsp:sp modelId="{C2AE3A4D-1BFD-4032-8DB6-980CF8F51DD3}">
      <dsp:nvSpPr>
        <dsp:cNvPr id="0" name=""/>
        <dsp:cNvSpPr/>
      </dsp:nvSpPr>
      <dsp:spPr>
        <a:xfrm rot="12600000">
          <a:off x="2249186" y="3045910"/>
          <a:ext cx="274002" cy="346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EG" sz="1500" kern="1200"/>
        </a:p>
      </dsp:txBody>
      <dsp:txXfrm rot="10800000">
        <a:off x="2325881" y="3135777"/>
        <a:ext cx="191801" cy="207949"/>
      </dsp:txXfrm>
    </dsp:sp>
    <dsp:sp modelId="{2400EBC8-95D7-4D31-88C0-5259C903C36A}">
      <dsp:nvSpPr>
        <dsp:cNvPr id="0" name=""/>
        <dsp:cNvSpPr/>
      </dsp:nvSpPr>
      <dsp:spPr>
        <a:xfrm>
          <a:off x="1197486" y="2315893"/>
          <a:ext cx="1026914" cy="10269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الرقابة</a:t>
          </a:r>
          <a:endParaRPr lang="ar-EG" sz="1900" kern="1200" dirty="0"/>
        </a:p>
      </dsp:txBody>
      <dsp:txXfrm>
        <a:off x="1347874" y="2466281"/>
        <a:ext cx="726138" cy="726138"/>
      </dsp:txXfrm>
    </dsp:sp>
    <dsp:sp modelId="{5B54A576-89C1-44D6-AC1B-B541D8851528}">
      <dsp:nvSpPr>
        <dsp:cNvPr id="0" name=""/>
        <dsp:cNvSpPr/>
      </dsp:nvSpPr>
      <dsp:spPr>
        <a:xfrm rot="16200000">
          <a:off x="1573941" y="1891863"/>
          <a:ext cx="274002" cy="346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EG" sz="1500" kern="1200"/>
        </a:p>
      </dsp:txBody>
      <dsp:txXfrm>
        <a:off x="1615042" y="2002281"/>
        <a:ext cx="191801" cy="207949"/>
      </dsp:txXfrm>
    </dsp:sp>
    <dsp:sp modelId="{AF50B4D5-AE54-4970-92CF-330AA5D608D0}">
      <dsp:nvSpPr>
        <dsp:cNvPr id="0" name=""/>
        <dsp:cNvSpPr/>
      </dsp:nvSpPr>
      <dsp:spPr>
        <a:xfrm>
          <a:off x="1197486" y="771992"/>
          <a:ext cx="1026914" cy="102691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التقويم</a:t>
          </a:r>
          <a:endParaRPr lang="ar-EG" sz="1900" kern="1200" dirty="0"/>
        </a:p>
      </dsp:txBody>
      <dsp:txXfrm>
        <a:off x="1347874" y="922380"/>
        <a:ext cx="726138" cy="726138"/>
      </dsp:txXfrm>
    </dsp:sp>
    <dsp:sp modelId="{93D9E025-643D-420C-853F-53D308C85ED8}">
      <dsp:nvSpPr>
        <dsp:cNvPr id="0" name=""/>
        <dsp:cNvSpPr/>
      </dsp:nvSpPr>
      <dsp:spPr>
        <a:xfrm rot="19800000">
          <a:off x="2235754" y="730060"/>
          <a:ext cx="274002" cy="3465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EG" sz="1500" kern="1200"/>
        </a:p>
      </dsp:txBody>
      <dsp:txXfrm>
        <a:off x="2241260" y="819927"/>
        <a:ext cx="191801" cy="207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DD835-3CB4-4F3C-A0CB-3C72176BA62A}">
      <dsp:nvSpPr>
        <dsp:cNvPr id="0" name=""/>
        <dsp:cNvSpPr/>
      </dsp:nvSpPr>
      <dsp:spPr>
        <a:xfrm>
          <a:off x="1789884" y="179644"/>
          <a:ext cx="2624328" cy="2718042"/>
        </a:xfrm>
        <a:prstGeom prst="pie">
          <a:avLst>
            <a:gd name="adj1" fmla="val 16200000"/>
            <a:gd name="adj2" fmla="val 18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EG" sz="2300" kern="1200" dirty="0"/>
            <a:t>مخرجات مادية</a:t>
          </a:r>
        </a:p>
      </dsp:txBody>
      <dsp:txXfrm>
        <a:off x="3172967" y="755610"/>
        <a:ext cx="937260" cy="808941"/>
      </dsp:txXfrm>
    </dsp:sp>
    <dsp:sp modelId="{57BD401E-8AC5-465A-806F-10A050FD3B22}">
      <dsp:nvSpPr>
        <dsp:cNvPr id="0" name=""/>
        <dsp:cNvSpPr/>
      </dsp:nvSpPr>
      <dsp:spPr>
        <a:xfrm>
          <a:off x="1735835" y="320227"/>
          <a:ext cx="2624328" cy="2624328"/>
        </a:xfrm>
        <a:prstGeom prst="pie">
          <a:avLst>
            <a:gd name="adj1" fmla="val 1800000"/>
            <a:gd name="adj2" fmla="val 90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EG" sz="2300" kern="1200" dirty="0"/>
            <a:t>مخرجات بشرية</a:t>
          </a:r>
        </a:p>
      </dsp:txBody>
      <dsp:txXfrm>
        <a:off x="2360676" y="2022916"/>
        <a:ext cx="1405890" cy="687324"/>
      </dsp:txXfrm>
    </dsp:sp>
    <dsp:sp modelId="{0886B801-816D-45ED-964E-33A4CCF0582C}">
      <dsp:nvSpPr>
        <dsp:cNvPr id="0" name=""/>
        <dsp:cNvSpPr/>
      </dsp:nvSpPr>
      <dsp:spPr>
        <a:xfrm>
          <a:off x="1681787" y="226501"/>
          <a:ext cx="2624328" cy="2624328"/>
        </a:xfrm>
        <a:prstGeom prst="pie">
          <a:avLst>
            <a:gd name="adj1" fmla="val 90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rtl="1">
            <a:lnSpc>
              <a:spcPct val="90000"/>
            </a:lnSpc>
            <a:spcBef>
              <a:spcPct val="0"/>
            </a:spcBef>
            <a:spcAft>
              <a:spcPct val="35000"/>
            </a:spcAft>
            <a:buNone/>
          </a:pPr>
          <a:r>
            <a:rPr lang="ar-EG" sz="2300" kern="1200" dirty="0"/>
            <a:t>مخرجات معنوية</a:t>
          </a:r>
        </a:p>
      </dsp:txBody>
      <dsp:txXfrm>
        <a:off x="1985771" y="782609"/>
        <a:ext cx="937260" cy="781050"/>
      </dsp:txXfrm>
    </dsp:sp>
    <dsp:sp modelId="{F1156D99-C683-43F6-BA83-0FCE80B9D850}">
      <dsp:nvSpPr>
        <dsp:cNvPr id="0" name=""/>
        <dsp:cNvSpPr/>
      </dsp:nvSpPr>
      <dsp:spPr>
        <a:xfrm>
          <a:off x="1627642" y="63400"/>
          <a:ext cx="2949244" cy="2949244"/>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15C851-8B4B-4F98-84A7-B6CE06461F26}">
      <dsp:nvSpPr>
        <dsp:cNvPr id="0" name=""/>
        <dsp:cNvSpPr/>
      </dsp:nvSpPr>
      <dsp:spPr>
        <a:xfrm>
          <a:off x="1573377" y="157603"/>
          <a:ext cx="2949244" cy="2949244"/>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314034-2433-4AB0-B402-7930BA16FF8F}">
      <dsp:nvSpPr>
        <dsp:cNvPr id="0" name=""/>
        <dsp:cNvSpPr/>
      </dsp:nvSpPr>
      <dsp:spPr>
        <a:xfrm>
          <a:off x="1519112" y="64043"/>
          <a:ext cx="2949244" cy="2949244"/>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com.eg/imgres?imgurl=http://www.quran.maktoob.com/vb/up/18306189651013307539.gif&amp;imgrefurl=http://quran.maktoob.com/vb/quran66560/&amp;usg=__yPkLwHGaDABhzzITq9j2pp7mIzk=&amp;h=400&amp;w=600&amp;sz=81&amp;hl=ar&amp;start=19&amp;itbs=1&amp;tbnid=jMCNfSMrtc6WWM:&amp;tbnh=90&amp;tbnw=135&amp;prev=/images%3Fq%3D%25D8%25B4%25D9%2583%25D8%25B1%25D9%258B%25D8%25A7%26hl%3Dar%26sa%3DG%26gbv%3D2%26tbs%3Disch:1"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4525963"/>
          </a:xfrm>
        </p:spPr>
        <p:txBody>
          <a:bodyPr>
            <a:normAutofit lnSpcReduction="10000"/>
          </a:bodyPr>
          <a:lstStyle/>
          <a:p>
            <a:pPr algn="ctr" fontAlgn="base">
              <a:spcBef>
                <a:spcPct val="0"/>
              </a:spcBef>
              <a:spcAft>
                <a:spcPct val="0"/>
              </a:spcAft>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النظام التعليمي</a:t>
            </a:r>
            <a:endParaRPr lang="en-US"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endParaRPr>
          </a:p>
          <a:p>
            <a:pPr algn="ctr" fontAlgn="base">
              <a:spcBef>
                <a:spcPct val="0"/>
              </a:spcBef>
              <a:spcAft>
                <a:spcPct val="0"/>
              </a:spcAft>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المفهوم – السمات – الركائز</a:t>
            </a:r>
          </a:p>
          <a:p>
            <a:pPr algn="ctr" fontAlgn="base">
              <a:spcBef>
                <a:spcPct val="0"/>
              </a:spcBef>
              <a:spcAft>
                <a:spcPct val="0"/>
              </a:spcAft>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الفرقة الرابعة عام شعب اللغة العربية واللغة الإنجليزية والفلسفة والتاريخ</a:t>
            </a:r>
          </a:p>
          <a:p>
            <a:pPr algn="ctr" fontAlgn="base">
              <a:spcBef>
                <a:spcPct val="0"/>
              </a:spcBef>
              <a:spcAft>
                <a:spcPct val="0"/>
              </a:spcAft>
            </a:pPr>
            <a:endParaRPr lang="ar-EG" sz="2800" kern="10" dirty="0">
              <a:ln w="25400">
                <a:solidFill>
                  <a:schemeClr val="tx1"/>
                </a:solidFill>
                <a:round/>
                <a:headEnd/>
                <a:tailEnd/>
              </a:ln>
              <a:gradFill rotWithShape="0">
                <a:gsLst>
                  <a:gs pos="0">
                    <a:srgbClr val="3366FF"/>
                  </a:gs>
                  <a:gs pos="12500">
                    <a:srgbClr val="01A78F"/>
                  </a:gs>
                  <a:gs pos="25000">
                    <a:srgbClr val="FFFF00"/>
                  </a:gs>
                  <a:gs pos="37500">
                    <a:srgbClr val="FF6633"/>
                  </a:gs>
                  <a:gs pos="50000">
                    <a:srgbClr val="FF3399"/>
                  </a:gs>
                  <a:gs pos="62500">
                    <a:srgbClr val="FF6633"/>
                  </a:gs>
                  <a:gs pos="75000">
                    <a:srgbClr val="FFFF00"/>
                  </a:gs>
                  <a:gs pos="87500">
                    <a:srgbClr val="01A78F"/>
                  </a:gs>
                  <a:gs pos="100000">
                    <a:srgbClr val="3366FF"/>
                  </a:gs>
                </a:gsLst>
                <a:lin ang="18900000" scaled="1"/>
              </a:gradFill>
              <a:effectLst>
                <a:outerShdw dist="35921" dir="2700000" algn="ctr" rotWithShape="0">
                  <a:srgbClr val="C0C0C0">
                    <a:alpha val="80000"/>
                  </a:srgbClr>
                </a:outerShdw>
              </a:effectLst>
              <a:latin typeface="PT Bold Heading"/>
              <a:cs typeface="Arial" pitchFamily="34" charset="0"/>
            </a:endParaRPr>
          </a:p>
          <a:p>
            <a:endParaRPr lang="ar-EG" dirty="0"/>
          </a:p>
        </p:txBody>
      </p:sp>
    </p:spTree>
    <p:extLst>
      <p:ext uri="{BB962C8B-B14F-4D97-AF65-F5344CB8AC3E}">
        <p14:creationId xmlns:p14="http://schemas.microsoft.com/office/powerpoint/2010/main" val="380170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000" dirty="0"/>
              <a:t>وهي تضم الاستراتيجيات بما تشمله من طرائق و أساليب و استخدام الوسائل التعليمية، وكذلك تضم العلاقات المتبادلة و المتفاعلة بين مدخلات النظام كالتفاعل بين المتعلمين و المعلم و الإداريين لتحويل مدخلات النظام إلى مخرجات</a:t>
            </a:r>
            <a:r>
              <a:rPr lang="ar-SA" sz="2000" dirty="0"/>
              <a:t>.</a:t>
            </a:r>
          </a:p>
          <a:p>
            <a:endParaRPr lang="ar-EG" dirty="0"/>
          </a:p>
        </p:txBody>
      </p:sp>
      <p:sp>
        <p:nvSpPr>
          <p:cNvPr id="3" name="Title 2"/>
          <p:cNvSpPr>
            <a:spLocks noGrp="1"/>
          </p:cNvSpPr>
          <p:nvPr>
            <p:ph type="title"/>
          </p:nvPr>
        </p:nvSpPr>
        <p:spPr/>
        <p:txBody>
          <a:bodyPr/>
          <a:lstStyle/>
          <a:p>
            <a:pPr algn="r"/>
            <a:r>
              <a:rPr lang="ar-SA" dirty="0"/>
              <a:t>2- العمليات:</a:t>
            </a:r>
            <a:endParaRPr lang="ar-EG" dirty="0"/>
          </a:p>
        </p:txBody>
      </p:sp>
      <p:graphicFrame>
        <p:nvGraphicFramePr>
          <p:cNvPr id="4" name="Diagram 3"/>
          <p:cNvGraphicFramePr/>
          <p:nvPr>
            <p:extLst>
              <p:ext uri="{D42A27DB-BD31-4B8C-83A1-F6EECF244321}">
                <p14:modId xmlns:p14="http://schemas.microsoft.com/office/powerpoint/2010/main" val="2392326751"/>
              </p:ext>
            </p:extLst>
          </p:nvPr>
        </p:nvGraphicFramePr>
        <p:xfrm>
          <a:off x="1371600" y="2438400"/>
          <a:ext cx="6096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389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هي النتائج النهائية للنظام و هي مؤشر لنجاح أو فشل النظام، و في النظام التعليمي، نجد أن التغييرات التي تحدث في معرفة و أداء و سلوك المتعلم من مخرجات النظام، ويمكن تصنيف مخرجات النظام التعليمى إلى:</a:t>
            </a:r>
          </a:p>
          <a:p>
            <a:r>
              <a:rPr lang="ar-EG" dirty="0"/>
              <a:t>- </a:t>
            </a:r>
          </a:p>
        </p:txBody>
      </p:sp>
      <p:sp>
        <p:nvSpPr>
          <p:cNvPr id="3" name="Title 2"/>
          <p:cNvSpPr>
            <a:spLocks noGrp="1"/>
          </p:cNvSpPr>
          <p:nvPr>
            <p:ph type="title"/>
          </p:nvPr>
        </p:nvSpPr>
        <p:spPr/>
        <p:txBody>
          <a:bodyPr/>
          <a:lstStyle/>
          <a:p>
            <a:pPr algn="r"/>
            <a:r>
              <a:rPr lang="ar-SA" dirty="0"/>
              <a:t>3- المخرجات:</a:t>
            </a:r>
            <a:endParaRPr lang="ar-EG" dirty="0"/>
          </a:p>
        </p:txBody>
      </p:sp>
      <p:graphicFrame>
        <p:nvGraphicFramePr>
          <p:cNvPr id="4" name="Diagram 3"/>
          <p:cNvGraphicFramePr/>
          <p:nvPr>
            <p:extLst>
              <p:ext uri="{D42A27DB-BD31-4B8C-83A1-F6EECF244321}">
                <p14:modId xmlns:p14="http://schemas.microsoft.com/office/powerpoint/2010/main" val="789290821"/>
              </p:ext>
            </p:extLst>
          </p:nvPr>
        </p:nvGraphicFramePr>
        <p:xfrm>
          <a:off x="1524000" y="2971800"/>
          <a:ext cx="60960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51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86400"/>
          </a:xfrm>
        </p:spPr>
        <p:txBody>
          <a:bodyPr/>
          <a:lstStyle/>
          <a:p>
            <a:r>
              <a:rPr lang="ar-EG" dirty="0"/>
              <a:t>يمكن تقسيم النظام من حيث تفاعله مع البيئة إلى نوعين:</a:t>
            </a:r>
            <a:endParaRPr lang="en-US" dirty="0"/>
          </a:p>
          <a:p>
            <a:r>
              <a:rPr lang="ar-EG" b="1" dirty="0"/>
              <a:t>النظام المفتوح </a:t>
            </a:r>
            <a:r>
              <a:rPr lang="en-US" b="1" dirty="0"/>
              <a:t>Opened System</a:t>
            </a:r>
            <a:r>
              <a:rPr lang="ar-EG" b="1" dirty="0"/>
              <a:t>: </a:t>
            </a:r>
            <a:r>
              <a:rPr lang="ar-EG" dirty="0"/>
              <a:t>وهو النظام الذي يتأثر بأي نظم تحيط  به و يؤثر فيها مثل الأجهزة داخل جسم الإنسان (الجهاز التنفسي، الجهازالهضمي، الجهاز العصبي) ومثل الأنظمة الاجتماعية (الأسرة، المسجد، المدرسة،  النادي). </a:t>
            </a:r>
          </a:p>
          <a:p>
            <a:r>
              <a:rPr lang="ar-EG" b="1" dirty="0"/>
              <a:t>النظام المغلق </a:t>
            </a:r>
            <a:r>
              <a:rPr lang="en-US" b="1" dirty="0"/>
              <a:t>Closed System</a:t>
            </a:r>
            <a:r>
              <a:rPr lang="ar-EG" b="1" dirty="0"/>
              <a:t>: </a:t>
            </a:r>
            <a:r>
              <a:rPr lang="ar-EG" dirty="0"/>
              <a:t>وهو النظام الذي لا يتأثر بأي نظم حوله ولا يؤثر أيضاً فيها، ولا يتفاعل مع البيئة ويتجاهل الاعتبارات الخارجية، والتفاعل بين أجزاء النظام نفسه، مثل إجراء تجربة كيميائية،</a:t>
            </a:r>
          </a:p>
        </p:txBody>
      </p:sp>
      <p:sp>
        <p:nvSpPr>
          <p:cNvPr id="3" name="Title 2"/>
          <p:cNvSpPr>
            <a:spLocks noGrp="1"/>
          </p:cNvSpPr>
          <p:nvPr>
            <p:ph type="title"/>
          </p:nvPr>
        </p:nvSpPr>
        <p:spPr/>
        <p:txBody>
          <a:bodyPr>
            <a:normAutofit/>
          </a:bodyPr>
          <a:lstStyle/>
          <a:p>
            <a:pPr algn="r"/>
            <a:r>
              <a:rPr lang="ar-EG" dirty="0">
                <a:effectLst/>
              </a:rPr>
              <a:t>أنواع النظام : </a:t>
            </a:r>
            <a:endParaRPr lang="ar-EG" dirty="0"/>
          </a:p>
        </p:txBody>
      </p:sp>
    </p:spTree>
    <p:extLst>
      <p:ext uri="{BB962C8B-B14F-4D97-AF65-F5344CB8AC3E}">
        <p14:creationId xmlns:p14="http://schemas.microsoft.com/office/powerpoint/2010/main" val="150487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وفيما يلى خطوات إجرائية لاستراتيجية متكاملة لنجاح النظام التعليمي وفعاليته:</a:t>
            </a:r>
            <a:endParaRPr lang="en-US" dirty="0"/>
          </a:p>
          <a:p>
            <a:pPr lvl="0"/>
            <a:r>
              <a:rPr lang="ar-SA" dirty="0"/>
              <a:t>تحديد الفكرة أو المفهوم: ينبغي إدراك فكرة أو مفهوم النظام التعليمي وأهدافه.</a:t>
            </a:r>
            <a:endParaRPr lang="en-US" dirty="0"/>
          </a:p>
          <a:p>
            <a:pPr lvl="0"/>
            <a:r>
              <a:rPr lang="ar-SA" dirty="0"/>
              <a:t>معرفة الدور الذي يقوم به النظام التعليمي والوظائف التي يؤديها.</a:t>
            </a:r>
            <a:endParaRPr lang="en-US" dirty="0"/>
          </a:p>
          <a:p>
            <a:pPr lvl="0"/>
            <a:r>
              <a:rPr lang="ar-SA" dirty="0"/>
              <a:t>تحديد مدخلات النظام اللازمة لتحقيق أهدافه ووظائفه.</a:t>
            </a:r>
            <a:endParaRPr lang="en-US" dirty="0"/>
          </a:p>
          <a:p>
            <a:r>
              <a:rPr lang="ar-EG" dirty="0"/>
              <a:t>تحديد خصائص اامتعلمين والمعلمين والفنيين: كمصادر الإدراك، والمصادر العلمية للإدراك، ومعرفة التلاميذ الأكاديمية، ولغة التلاميذ، ومهارات القراءة والكتابة لديهم، والقدرة النفسية على المتابعة والتحمل</a:t>
            </a:r>
          </a:p>
        </p:txBody>
      </p:sp>
      <p:sp>
        <p:nvSpPr>
          <p:cNvPr id="3" name="Title 2"/>
          <p:cNvSpPr>
            <a:spLocks noGrp="1"/>
          </p:cNvSpPr>
          <p:nvPr>
            <p:ph type="title"/>
          </p:nvPr>
        </p:nvSpPr>
        <p:spPr>
          <a:xfrm>
            <a:off x="457200" y="152400"/>
            <a:ext cx="8229600" cy="1265238"/>
          </a:xfrm>
        </p:spPr>
        <p:txBody>
          <a:bodyPr>
            <a:normAutofit/>
          </a:bodyPr>
          <a:lstStyle/>
          <a:p>
            <a:pPr algn="r"/>
            <a:r>
              <a:rPr lang="ar-EG" sz="3600" dirty="0">
                <a:effectLst/>
              </a:rPr>
              <a:t>الإستراتيجية المتكاملة لنجاح النظام التعليمي وفعاليته:</a:t>
            </a:r>
            <a:br>
              <a:rPr lang="en-US" sz="3600" dirty="0">
                <a:effectLst/>
              </a:rPr>
            </a:br>
            <a:endParaRPr lang="ar-EG" sz="3600" dirty="0"/>
          </a:p>
        </p:txBody>
      </p:sp>
    </p:spTree>
    <p:extLst>
      <p:ext uri="{BB962C8B-B14F-4D97-AF65-F5344CB8AC3E}">
        <p14:creationId xmlns:p14="http://schemas.microsoft.com/office/powerpoint/2010/main" val="1699412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09600"/>
            <a:ext cx="8229600" cy="5638800"/>
          </a:xfrm>
        </p:spPr>
        <p:txBody>
          <a:bodyPr>
            <a:normAutofit lnSpcReduction="10000"/>
          </a:bodyPr>
          <a:lstStyle/>
          <a:p>
            <a:pPr lvl="0"/>
            <a:r>
              <a:rPr lang="ar-SA" dirty="0"/>
              <a:t>تحديد خصائص القيادات التعليمية والمدرسية والصفية: كالقدرة على صنع واتخاذ القرارات، مهارات قيادة العمل التعليمي، واستثمار الموارد، وإدارة الوقت، وتنظيم العمل، .... الخ. </a:t>
            </a:r>
            <a:endParaRPr lang="en-US" dirty="0"/>
          </a:p>
          <a:p>
            <a:pPr lvl="0"/>
            <a:r>
              <a:rPr lang="ar-SA" dirty="0"/>
              <a:t>تحديد مدى صلاحية البيئة التعليمية والمدرسية. من حيث مكوناتها وظروفها المناخية (كالحرارة، والإضاءة، والمساحة المتاحة للفرد، .... الخ. </a:t>
            </a:r>
            <a:endParaRPr lang="en-US" dirty="0"/>
          </a:p>
          <a:p>
            <a:pPr lvl="0"/>
            <a:r>
              <a:rPr lang="ar-SA" dirty="0"/>
              <a:t>تحديد متطلبات تنفيذ أهداف المنهج .</a:t>
            </a:r>
            <a:endParaRPr lang="en-US" dirty="0"/>
          </a:p>
          <a:p>
            <a:pPr lvl="0"/>
            <a:r>
              <a:rPr lang="ar-SA" dirty="0"/>
              <a:t>تجهيز التسهيلات التعليمية والمدرسية المناسبة لتفاعل المدخلات وفعالية العمليات وتحسين مستوي المخرجات.</a:t>
            </a:r>
            <a:endParaRPr lang="en-US" dirty="0"/>
          </a:p>
          <a:p>
            <a:pPr lvl="0"/>
            <a:r>
              <a:rPr lang="ar-SA" dirty="0"/>
              <a:t>تنظيم التلاميذ وتهيئتهم للتعلم، وكذلك الموارد المادية والبشرية بالنظام التعليمي بالطريقة الانسب لتحقيق أهداف النظام. </a:t>
            </a:r>
            <a:endParaRPr lang="en-US" dirty="0"/>
          </a:p>
          <a:p>
            <a:pPr lvl="0"/>
            <a:r>
              <a:rPr lang="ar-SA" dirty="0"/>
              <a:t>المتابعة والشرح والتفسير وتقييم كفاءة التعليم بما يحقق لتغذية الراجعة التى تضمن تصحيح المسار. </a:t>
            </a:r>
            <a:endParaRPr lang="en-US" dirty="0"/>
          </a:p>
          <a:p>
            <a:endParaRPr lang="ar-EG" dirty="0"/>
          </a:p>
        </p:txBody>
      </p:sp>
    </p:spTree>
    <p:extLst>
      <p:ext uri="{BB962C8B-B14F-4D97-AF65-F5344CB8AC3E}">
        <p14:creationId xmlns:p14="http://schemas.microsoft.com/office/powerpoint/2010/main" val="189937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يمكن تعريف مدخل تحيل النظم بأنه طريقة في التفكير أومنهج في العمل وأسلوب في حل المشكلات يعتمد على مدخل النظم لتحقيق الأهداف المحددة له ويستند إلى نتائج البحوث في كل الميادين الإنسانية والتطبيقية حتى يحقق الأهداف بأعلى درجة من الكفاءة والاقتصاد في الكلفة.</a:t>
            </a:r>
            <a:endParaRPr lang="en-US" dirty="0"/>
          </a:p>
          <a:p>
            <a:r>
              <a:rPr lang="ar-EG" dirty="0"/>
              <a:t>كما أنه عبارة عن عملية متكاملة تقوم على تطبيق هيكل من العلم و المعرفة عن التعلم الإنساني، واستخدام مصادر تعلم بشرية وغير بشرية تؤكد نشاط المتعلم وفرديته بمنهجية أسلوب المنظومات، لتحقيق الأهداف التعليمية والتوصل إلى تعلم أكثر فعالية.</a:t>
            </a:r>
            <a:endParaRPr lang="en-US" dirty="0"/>
          </a:p>
          <a:p>
            <a:endParaRPr lang="ar-EG" dirty="0"/>
          </a:p>
        </p:txBody>
      </p:sp>
      <p:sp>
        <p:nvSpPr>
          <p:cNvPr id="3" name="Title 2"/>
          <p:cNvSpPr>
            <a:spLocks noGrp="1"/>
          </p:cNvSpPr>
          <p:nvPr>
            <p:ph type="title"/>
          </p:nvPr>
        </p:nvSpPr>
        <p:spPr/>
        <p:txBody>
          <a:bodyPr/>
          <a:lstStyle/>
          <a:p>
            <a:pPr algn="r"/>
            <a:r>
              <a:rPr lang="ar-SA" dirty="0"/>
              <a:t>مدخل تحليل النظم:</a:t>
            </a:r>
            <a:endParaRPr lang="ar-EG" dirty="0"/>
          </a:p>
        </p:txBody>
      </p:sp>
    </p:spTree>
    <p:extLst>
      <p:ext uri="{BB962C8B-B14F-4D97-AF65-F5344CB8AC3E}">
        <p14:creationId xmlns:p14="http://schemas.microsoft.com/office/powerpoint/2010/main" val="414753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ar-EG" dirty="0"/>
              <a:t>وعلى هذا فإن مدخل تحيل النظم الذي يتضمن إتباع خطوات منطقية مترابطة قابلة للمراجعة والتعديل، تبدأ من دراسة الواقع والحاجات، و تصل إلى بناء المنظومات التعليمية التي  تحقق الأهداف العلمية المحددة. </a:t>
            </a:r>
          </a:p>
          <a:p>
            <a:r>
              <a:rPr lang="ar-EG" dirty="0"/>
              <a:t>وذلك من خلال: الدراسة والتحليل للواقع التعليمي الذي توجد فيه المشكلة التعليمية، وتحديد الحاجات التعليمية للمتعلمين وما يتوفر من مصادر تعلم بهذا الواقع التعليمي، فى ضوء مواصفات المنظومة التعليمية التي تحقق الأهداف التعليمية وإجراء التقويم المستمر وعمل التعديلات في ضوء التغذية الراجعة المشتقة من التقويم المستمر، وتصحيح المسار الذى يضمن تحقيق الأهداف التعليمية ومن ثم تكون مخرجات هذا الأسلوب هي منظومة تعليمية فعالة وداعمة للمجتمع.</a:t>
            </a:r>
          </a:p>
        </p:txBody>
      </p:sp>
    </p:spTree>
    <p:extLst>
      <p:ext uri="{BB962C8B-B14F-4D97-AF65-F5344CB8AC3E}">
        <p14:creationId xmlns:p14="http://schemas.microsoft.com/office/powerpoint/2010/main" val="2201957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ar-EG" dirty="0"/>
              <a:t>ويتضمن تحليل النظم الخطوات التالية:</a:t>
            </a:r>
            <a:endParaRPr lang="en-US" dirty="0"/>
          </a:p>
          <a:p>
            <a:pPr lvl="0"/>
            <a:r>
              <a:rPr lang="ar-SA" dirty="0"/>
              <a:t>وصف النظام </a:t>
            </a:r>
            <a:r>
              <a:rPr lang="en-US" dirty="0"/>
              <a:t>System Description</a:t>
            </a:r>
            <a:r>
              <a:rPr lang="ar-SA" dirty="0"/>
              <a:t>: ويقصد به الحالة الراهنة للنظام والتعرف على تركيبه وأسلوب أدائه .</a:t>
            </a:r>
            <a:endParaRPr lang="en-US" dirty="0"/>
          </a:p>
          <a:p>
            <a:pPr lvl="0"/>
            <a:r>
              <a:rPr lang="ar-SA" dirty="0"/>
              <a:t>تحليل النظام </a:t>
            </a:r>
            <a:r>
              <a:rPr lang="en-US" dirty="0"/>
              <a:t>System Analysis</a:t>
            </a:r>
            <a:r>
              <a:rPr lang="ar-SA" dirty="0"/>
              <a:t>: ونعني به محاولة التعرف على المشاكل والعقبات التي تعترض أداء النظام وتعوق تقدمه . </a:t>
            </a:r>
            <a:endParaRPr lang="en-US" dirty="0"/>
          </a:p>
          <a:p>
            <a:pPr lvl="0"/>
            <a:r>
              <a:rPr lang="ar-SA" dirty="0"/>
              <a:t>تصميم النظام </a:t>
            </a:r>
            <a:r>
              <a:rPr lang="en-US" dirty="0"/>
              <a:t>System Engineering</a:t>
            </a:r>
            <a:r>
              <a:rPr lang="ar-SA" dirty="0"/>
              <a:t>: ويقصد به إعداد نظام بديل من خلال التعديلات الواجب ادخالها على النظام القائم لمعالجة ما يعانيه من مشاكل وقصور .  </a:t>
            </a:r>
            <a:endParaRPr lang="en-US" dirty="0"/>
          </a:p>
        </p:txBody>
      </p:sp>
    </p:spTree>
    <p:extLst>
      <p:ext uri="{BB962C8B-B14F-4D97-AF65-F5344CB8AC3E}">
        <p14:creationId xmlns:p14="http://schemas.microsoft.com/office/powerpoint/2010/main" val="3927300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ar-EG" dirty="0"/>
              <a:t>أهمية مدخل النظم للعملية التعليمية في النقاط التالية:</a:t>
            </a:r>
            <a:endParaRPr lang="en-US" dirty="0"/>
          </a:p>
          <a:p>
            <a:pPr lvl="0"/>
            <a:r>
              <a:rPr lang="ar-EG" dirty="0"/>
              <a:t> ينظر مدخل تحليل النظم إلى التعليم على أنه نظام يتكون من مجموعة من الأنظمة الفرعية وكل منها يتكون من أنظمة أصغر ويؤثر كل منها في الآخر ويتأثر به وتعمل بشكل متكامل لتحقيق الأهداف.</a:t>
            </a:r>
            <a:endParaRPr lang="en-US" dirty="0"/>
          </a:p>
          <a:p>
            <a:pPr lvl="0"/>
            <a:r>
              <a:rPr lang="ar-EG" dirty="0"/>
              <a:t> يساعد في تحديد مشكلات النظام التعليمي ووضع حلول إيجابية لها.</a:t>
            </a:r>
            <a:endParaRPr lang="en-US" dirty="0"/>
          </a:p>
          <a:p>
            <a:pPr lvl="0"/>
            <a:r>
              <a:rPr lang="ar-EG" dirty="0"/>
              <a:t> يساعد في الوصول إلى الموضوعية في التجريب وإصدار الأحكام.</a:t>
            </a:r>
            <a:endParaRPr lang="en-US" dirty="0"/>
          </a:p>
          <a:p>
            <a:pPr lvl="0"/>
            <a:r>
              <a:rPr lang="ar-EG" dirty="0"/>
              <a:t> ينظم العلاقات بين مكونات النظام التعليمي.</a:t>
            </a:r>
            <a:endParaRPr lang="en-US" dirty="0"/>
          </a:p>
          <a:p>
            <a:pPr lvl="0"/>
            <a:r>
              <a:rPr lang="ar-EG" dirty="0"/>
              <a:t> يعتمد التقويم كخطوة أساسية في سبيل التطوير والتعديل.</a:t>
            </a:r>
            <a:endParaRPr lang="en-US" dirty="0"/>
          </a:p>
          <a:p>
            <a:pPr lvl="0"/>
            <a:r>
              <a:rPr lang="ar-EG" dirty="0"/>
              <a:t>أنه أفضل الطرق للوصول إلى أكثر الخطط فعالية لإثارة نتائج التعلم المرغوب فيه بدقة وبطريقة منظمة.</a:t>
            </a:r>
            <a:endParaRPr lang="en-US" dirty="0"/>
          </a:p>
          <a:p>
            <a:endParaRPr lang="ar-EG" dirty="0"/>
          </a:p>
        </p:txBody>
      </p:sp>
    </p:spTree>
    <p:extLst>
      <p:ext uri="{BB962C8B-B14F-4D97-AF65-F5344CB8AC3E}">
        <p14:creationId xmlns:p14="http://schemas.microsoft.com/office/powerpoint/2010/main" val="339944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تطوير\Pictures\2b42024e8c.jpg">
            <a:extLst>
              <a:ext uri="{FF2B5EF4-FFF2-40B4-BE49-F238E27FC236}">
                <a16:creationId xmlns:a16="http://schemas.microsoft.com/office/drawing/2014/main" id="{5A145E73-23EB-46EF-8709-71B812AA54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4475"/>
            <a:ext cx="9144000" cy="710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descr="18306189651013307539">
            <a:hlinkClick r:id="rId3"/>
            <a:extLst>
              <a:ext uri="{FF2B5EF4-FFF2-40B4-BE49-F238E27FC236}">
                <a16:creationId xmlns:a16="http://schemas.microsoft.com/office/drawing/2014/main" id="{E4DC05C0-A31E-474E-AB4B-F8B4BD858A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91060">
            <a:off x="1116013" y="692150"/>
            <a:ext cx="374491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7520940" cy="3579849"/>
          </a:xfrm>
        </p:spPr>
        <p:txBody>
          <a:bodyPr>
            <a:normAutofit/>
          </a:bodyPr>
          <a:lstStyle/>
          <a:p>
            <a:pPr marL="109728" indent="0" algn="just">
              <a:buNone/>
            </a:pPr>
            <a:r>
              <a:rPr lang="ar-EG" sz="2000" dirty="0">
                <a:latin typeface="Simplified Arabic" panose="02020603050405020304" pitchFamily="18" charset="-78"/>
                <a:cs typeface="Simplified Arabic" panose="02020603050405020304" pitchFamily="18" charset="-78"/>
              </a:rPr>
              <a:t>     إن التربية عبارة عن شبكة متداخلة من الأنظمة أو المنظومات يتكون منها سياق أنشطتها وقيودها، كما يمكن أن ننظر إلى التربية نفسها كمنظومة أو نظام – فهي تركيبة من الناس المتفاعلين معاً، ومن أشياء صممها الإنسان لتحقيق بعض الأهداف المقصودة، والتربية في نفس الوقت منظومة فرعية في منظومة المجتمع ككل، الذي تتلقى منه مدخلاته من الطلاب و المعلمين و الخامات ... وغيرها من المكونات، والذي يتوقع منها نوعاً من المخرجات وهي الأفراد المتعلمين بما اكتسبوا من مهارات واتجاهات ومفاهيم و . . .، ويمكن النظر أيضاً إلى التربية نفسها كمنظومة كلية تحمل في طياتها أنظمة فرعية مثل منظومة الشئون الإدارية و شئون الطلاب والامتحانات والقبول و . . .و غيرها.</a:t>
            </a:r>
            <a:endParaRPr lang="en-US" sz="2000" dirty="0">
              <a:latin typeface="Simplified Arabic" panose="02020603050405020304" pitchFamily="18" charset="-78"/>
              <a:cs typeface="Simplified Arabic" panose="02020603050405020304" pitchFamily="18" charset="-78"/>
            </a:endParaRPr>
          </a:p>
          <a:p>
            <a:endParaRPr lang="ar-EG" dirty="0">
              <a:latin typeface="Simplified Arabic" panose="02020603050405020304" pitchFamily="18" charset="-78"/>
              <a:cs typeface="Simplified Arabic" panose="02020603050405020304" pitchFamily="18" charset="-78"/>
            </a:endParaRPr>
          </a:p>
        </p:txBody>
      </p:sp>
      <p:sp>
        <p:nvSpPr>
          <p:cNvPr id="2" name="Title 1"/>
          <p:cNvSpPr>
            <a:spLocks noGrp="1"/>
          </p:cNvSpPr>
          <p:nvPr>
            <p:ph type="title"/>
          </p:nvPr>
        </p:nvSpPr>
        <p:spPr>
          <a:xfrm>
            <a:off x="457200" y="274638"/>
            <a:ext cx="8229600" cy="792162"/>
          </a:xfrm>
        </p:spPr>
        <p:txBody>
          <a:bodyPr/>
          <a:lstStyle/>
          <a:p>
            <a:pPr algn="r"/>
            <a:r>
              <a:rPr lang="ar-EG" dirty="0"/>
              <a:t>مقدمة</a:t>
            </a:r>
          </a:p>
        </p:txBody>
      </p:sp>
    </p:spTree>
    <p:extLst>
      <p:ext uri="{BB962C8B-B14F-4D97-AF65-F5344CB8AC3E}">
        <p14:creationId xmlns:p14="http://schemas.microsoft.com/office/powerpoint/2010/main" val="40317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EG" dirty="0"/>
              <a:t>والمؤسسات التعليمية </a:t>
            </a:r>
            <a:r>
              <a:rPr lang="en-US" dirty="0"/>
              <a:t>Educational Organizations</a:t>
            </a:r>
            <a:r>
              <a:rPr lang="ar-EG" dirty="0"/>
              <a:t>  في المجتمع مثل المدارس والجامعات والمعاهد العليا ومراكز البحث العلمي مؤسسات متخصصة تعمل على الحفاظ على التراث الثقافي الى جانب مهام التعليم والتثقيف، وإعداد القوى البشرية اللازمة لخطط التنمية وإكساب الأفراد الأنماط السلوكية التي تقود نهضة المجتمع وتقدمة،  لذا تمثل المؤسسات التعليمية نظاما اجتماعياً متكاملاً يضم عناصر متفاعلة ومتعاونة من أجل تحقيق أهدافها المنشودة،  ولعل أفضل أسلوب لدراسة النظم التعليمية هو المدخل المنظومى </a:t>
            </a:r>
            <a:r>
              <a:rPr lang="en-US" dirty="0"/>
              <a:t>System approach </a:t>
            </a:r>
            <a:r>
              <a:rPr lang="ar-EG" dirty="0"/>
              <a:t> باعتبار إطار لدراسة وتفسير كثير من الظواهر المادية والإنسانية بما له من قدرة تحليلية تنطلق عبر الوحدات والأقسام والنظم الفرعية المكونة للنظام الواحد.     </a:t>
            </a:r>
            <a:endParaRPr lang="en-US" dirty="0"/>
          </a:p>
          <a:p>
            <a:endParaRPr lang="ar-EG" dirty="0"/>
          </a:p>
        </p:txBody>
      </p:sp>
    </p:spTree>
    <p:extLst>
      <p:ext uri="{BB962C8B-B14F-4D97-AF65-F5344CB8AC3E}">
        <p14:creationId xmlns:p14="http://schemas.microsoft.com/office/powerpoint/2010/main" val="171908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a:t>مجموعة الأجزاء أو العناصر المترابطة التي تربطها بعضها ببعض علاقات متبادلة تعمل معاً ككل نحو تحقيق هدف أو غرض ما. أو هو  تفاعل قياسي لمجموعة من المفردات المستقلة حتى تصبح كما لو كانت شكلاً موحداً يحقق سلسلة من الأهداف التي تغطي مفردات العمل.</a:t>
            </a:r>
            <a:endParaRPr lang="en-US" dirty="0"/>
          </a:p>
          <a:p>
            <a:r>
              <a:rPr lang="ar-EG" dirty="0"/>
              <a:t>مجموعة من المكونات المترابطة في كلٍ واحد و بينها علاقات تفاعلية منظمة وعلاقات تبادلية مع النظم الأخرى بغرض بلوغ هدف أو مجموعة أهداف محددة.</a:t>
            </a:r>
            <a:endParaRPr lang="en-US" dirty="0"/>
          </a:p>
          <a:p>
            <a:endParaRPr lang="ar-EG" dirty="0"/>
          </a:p>
        </p:txBody>
      </p:sp>
      <p:sp>
        <p:nvSpPr>
          <p:cNvPr id="2" name="Title 1"/>
          <p:cNvSpPr>
            <a:spLocks noGrp="1"/>
          </p:cNvSpPr>
          <p:nvPr>
            <p:ph type="title"/>
          </p:nvPr>
        </p:nvSpPr>
        <p:spPr/>
        <p:txBody>
          <a:bodyPr/>
          <a:lstStyle/>
          <a:p>
            <a:pPr algn="r"/>
            <a:r>
              <a:rPr lang="ar-EG" sz="2000" b="1" dirty="0"/>
              <a:t>مفهوم النظام التعليميى </a:t>
            </a:r>
            <a:r>
              <a:rPr lang="en-US" sz="2000" b="1" dirty="0"/>
              <a:t>Educational System </a:t>
            </a:r>
            <a:br>
              <a:rPr lang="en-US" sz="2000" dirty="0"/>
            </a:br>
            <a:endParaRPr lang="ar-EG" sz="2000" dirty="0"/>
          </a:p>
        </p:txBody>
      </p:sp>
    </p:spTree>
    <p:extLst>
      <p:ext uri="{BB962C8B-B14F-4D97-AF65-F5344CB8AC3E}">
        <p14:creationId xmlns:p14="http://schemas.microsoft.com/office/powerpoint/2010/main" val="347824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EG" dirty="0"/>
              <a:t>هناك مجموعة من السمات للنظام يمكن استخلاصها على النحو التالى: </a:t>
            </a:r>
            <a:endParaRPr lang="en-US" dirty="0"/>
          </a:p>
          <a:p>
            <a:pPr lvl="0">
              <a:buFontTx/>
              <a:buChar char="-"/>
            </a:pPr>
            <a:r>
              <a:rPr lang="ar-EG" dirty="0"/>
              <a:t>يسعى النظام إلى تحقيق أهداف محددة.</a:t>
            </a:r>
          </a:p>
          <a:p>
            <a:pPr lvl="0"/>
            <a:r>
              <a:rPr lang="ar-EG" dirty="0"/>
              <a:t>- يتكون كل نظام من مجموعة من المكونات أو الأجزاء.</a:t>
            </a:r>
            <a:endParaRPr lang="en-US" dirty="0"/>
          </a:p>
          <a:p>
            <a:pPr lvl="0"/>
            <a:r>
              <a:rPr lang="ar-EG" dirty="0"/>
              <a:t>- تتسم هذه المكونات بالتكامل والترابط والتفاعل والتأثير والتأثر فيما بينها.</a:t>
            </a:r>
            <a:endParaRPr lang="en-US" dirty="0"/>
          </a:p>
          <a:p>
            <a:pPr lvl="0"/>
            <a:r>
              <a:rPr lang="ar-EG" dirty="0"/>
              <a:t>- لا يقتصر التفاعل بين مكونات النظام الواحد فقط بل بين مكونات النظام –ككلٍ واحد – والأنظمة الأخرى.</a:t>
            </a:r>
            <a:endParaRPr lang="en-US" dirty="0"/>
          </a:p>
          <a:p>
            <a:pPr lvl="0"/>
            <a:r>
              <a:rPr lang="ar-EG" dirty="0"/>
              <a:t>- يتكون كل نظام من أنظمة فرعية، و النظام قد يكون أحد مكونات نظام أكبر فمثلاً النظام التعليمي يحتوي على أنظمة فرعية، فالمدرسة نظام فرعي للنظام التعليمي  والفصل نظام فرعي للمدرسة، والوحدة الدراسية نظام فرعي للمنهج، والدرس نظام فرعي للوحدة، حيث أن كل مكون من هذه المكونات تعتبر نظاماً فى حد ذاته.</a:t>
            </a:r>
            <a:endParaRPr lang="en-US" dirty="0"/>
          </a:p>
          <a:p>
            <a:endParaRPr lang="en-US" dirty="0"/>
          </a:p>
          <a:p>
            <a:endParaRPr lang="ar-EG" dirty="0"/>
          </a:p>
        </p:txBody>
      </p:sp>
      <p:sp>
        <p:nvSpPr>
          <p:cNvPr id="2" name="Title 1"/>
          <p:cNvSpPr>
            <a:spLocks noGrp="1"/>
          </p:cNvSpPr>
          <p:nvPr>
            <p:ph type="title"/>
          </p:nvPr>
        </p:nvSpPr>
        <p:spPr/>
        <p:txBody>
          <a:bodyPr/>
          <a:lstStyle/>
          <a:p>
            <a:pPr algn="r"/>
            <a:r>
              <a:rPr lang="ar-EG" b="1" dirty="0"/>
              <a:t>سمات وخصائص النظام التعليميى الفعال</a:t>
            </a:r>
            <a:endParaRPr lang="ar-EG" dirty="0"/>
          </a:p>
        </p:txBody>
      </p:sp>
    </p:spTree>
    <p:extLst>
      <p:ext uri="{BB962C8B-B14F-4D97-AF65-F5344CB8AC3E}">
        <p14:creationId xmlns:p14="http://schemas.microsoft.com/office/powerpoint/2010/main" val="238346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457200"/>
            <a:ext cx="7520940" cy="5486400"/>
          </a:xfrm>
        </p:spPr>
        <p:txBody>
          <a:bodyPr>
            <a:noAutofit/>
          </a:bodyPr>
          <a:lstStyle/>
          <a:p>
            <a:r>
              <a:rPr lang="ar-EG" sz="2000" dirty="0">
                <a:latin typeface="Simplified Arabic" panose="02020603050405020304" pitchFamily="18" charset="-78"/>
                <a:cs typeface="Simplified Arabic" panose="02020603050405020304" pitchFamily="18" charset="-78"/>
              </a:rPr>
              <a:t>ويمكن تحديد مجموعة من السمات العامة للأنظمة التعليمية الفعالة، من أهمها:</a:t>
            </a:r>
            <a:endParaRPr lang="en-US" sz="2000" dirty="0">
              <a:latin typeface="Simplified Arabic" panose="02020603050405020304" pitchFamily="18" charset="-78"/>
              <a:cs typeface="Simplified Arabic" panose="02020603050405020304" pitchFamily="18" charset="-78"/>
            </a:endParaRPr>
          </a:p>
          <a:p>
            <a:pPr lvl="0"/>
            <a:r>
              <a:rPr lang="ar-SA" sz="2000" dirty="0">
                <a:latin typeface="Simplified Arabic" panose="02020603050405020304" pitchFamily="18" charset="-78"/>
                <a:cs typeface="Simplified Arabic" panose="02020603050405020304" pitchFamily="18" charset="-78"/>
              </a:rPr>
              <a:t>- النظام يتكون من مجموعة من العناصر: إذا أن أي نظام له مكونات أو نظم فرعية</a:t>
            </a:r>
            <a:r>
              <a:rPr lang="en-US" sz="2000" dirty="0">
                <a:latin typeface="Simplified Arabic" panose="02020603050405020304" pitchFamily="18" charset="-78"/>
                <a:cs typeface="Simplified Arabic" panose="02020603050405020304" pitchFamily="18" charset="-78"/>
              </a:rPr>
              <a:t> sub systems </a:t>
            </a:r>
            <a:r>
              <a:rPr lang="ar-SA" sz="2000" dirty="0">
                <a:latin typeface="Simplified Arabic" panose="02020603050405020304" pitchFamily="18" charset="-78"/>
                <a:cs typeface="Simplified Arabic" panose="02020603050405020304" pitchFamily="18" charset="-78"/>
              </a:rPr>
              <a:t>أو نظم صغيرة </a:t>
            </a:r>
            <a:r>
              <a:rPr lang="en-US" sz="2000" dirty="0">
                <a:latin typeface="Simplified Arabic" panose="02020603050405020304" pitchFamily="18" charset="-78"/>
                <a:cs typeface="Simplified Arabic" panose="02020603050405020304" pitchFamily="18" charset="-78"/>
              </a:rPr>
              <a:t>micro systems  </a:t>
            </a:r>
            <a:r>
              <a:rPr lang="ar-SA" sz="2000" dirty="0">
                <a:latin typeface="Simplified Arabic" panose="02020603050405020304" pitchFamily="18" charset="-78"/>
                <a:cs typeface="Simplified Arabic" panose="02020603050405020304" pitchFamily="18" charset="-78"/>
              </a:rPr>
              <a:t>تتحد معا لتكوِّن النظام الكبير أو الرئيسي.</a:t>
            </a:r>
            <a:endParaRPr lang="en-US" sz="2000" dirty="0">
              <a:latin typeface="Simplified Arabic" panose="02020603050405020304" pitchFamily="18" charset="-78"/>
              <a:cs typeface="Simplified Arabic" panose="02020603050405020304" pitchFamily="18" charset="-78"/>
            </a:endParaRPr>
          </a:p>
          <a:p>
            <a:pPr lvl="0"/>
            <a:r>
              <a:rPr lang="ar-SA" sz="2000" dirty="0">
                <a:latin typeface="Simplified Arabic" panose="02020603050405020304" pitchFamily="18" charset="-78"/>
                <a:cs typeface="Simplified Arabic" panose="02020603050405020304" pitchFamily="18" charset="-78"/>
              </a:rPr>
              <a:t> - تتميز العناصر التي يتكون منها النظام بالوظائف التي تقوم بها، مع وجود علاقات تبادلية فيما بينها. </a:t>
            </a:r>
            <a:endParaRPr lang="en-US" sz="2000" dirty="0">
              <a:latin typeface="Simplified Arabic" panose="02020603050405020304" pitchFamily="18" charset="-78"/>
              <a:cs typeface="Simplified Arabic" panose="02020603050405020304" pitchFamily="18" charset="-78"/>
            </a:endParaRPr>
          </a:p>
          <a:p>
            <a:pPr lvl="0">
              <a:buFontTx/>
              <a:buChar char="-"/>
            </a:pPr>
            <a:r>
              <a:rPr lang="ar-SA" sz="2000" dirty="0">
                <a:latin typeface="Simplified Arabic" panose="02020603050405020304" pitchFamily="18" charset="-78"/>
                <a:cs typeface="Simplified Arabic" panose="02020603050405020304" pitchFamily="18" charset="-78"/>
              </a:rPr>
              <a:t>لا يجوز دراسة كل عنصر من عناصر النظام بمعزل عن العناصر الأخرى، لأن هناك علاقات تبادلية بين عناصر النظام. </a:t>
            </a:r>
          </a:p>
          <a:p>
            <a:pPr lvl="0"/>
            <a:r>
              <a:rPr lang="ar-SA" sz="2000" dirty="0">
                <a:latin typeface="Simplified Arabic" panose="02020603050405020304" pitchFamily="18" charset="-78"/>
                <a:cs typeface="Simplified Arabic" panose="02020603050405020304" pitchFamily="18" charset="-78"/>
              </a:rPr>
              <a:t>- تخضع العلاقات المتبادلة بين عناصر النظام لقوانين منطقية ورياضية، يمكن تحديدها في ضوء تكوين النظام الداخلي ونوعية مدخلاته. </a:t>
            </a:r>
            <a:endParaRPr lang="en-US" sz="2000" dirty="0">
              <a:latin typeface="Simplified Arabic" panose="02020603050405020304" pitchFamily="18" charset="-78"/>
              <a:cs typeface="Simplified Arabic" panose="02020603050405020304" pitchFamily="18" charset="-78"/>
            </a:endParaRPr>
          </a:p>
          <a:p>
            <a:pPr>
              <a:buFontTx/>
              <a:buChar char="-"/>
            </a:pPr>
            <a:r>
              <a:rPr lang="ar-EG" sz="2000" dirty="0">
                <a:latin typeface="Simplified Arabic" panose="02020603050405020304" pitchFamily="18" charset="-78"/>
                <a:cs typeface="Simplified Arabic" panose="02020603050405020304" pitchFamily="18" charset="-78"/>
              </a:rPr>
              <a:t>لكل نظام وظيفة أووظائف وأهداف يسعى إلى تحقيقها.</a:t>
            </a:r>
          </a:p>
          <a:p>
            <a:pPr>
              <a:buFontTx/>
              <a:buChar char="-"/>
            </a:pPr>
            <a:r>
              <a:rPr lang="ar-EG" sz="2000" dirty="0">
                <a:latin typeface="Simplified Arabic" panose="02020603050405020304" pitchFamily="18" charset="-78"/>
                <a:cs typeface="Simplified Arabic" panose="02020603050405020304" pitchFamily="18" charset="-78"/>
              </a:rPr>
              <a:t>وجود قوانين تحكم العلاقات بين مكونات النظام</a:t>
            </a:r>
          </a:p>
          <a:p>
            <a:pPr>
              <a:buFontTx/>
              <a:buChar char="-"/>
            </a:pPr>
            <a:r>
              <a:rPr lang="ar-EG" sz="2000" dirty="0">
                <a:latin typeface="Simplified Arabic" panose="02020603050405020304" pitchFamily="18" charset="-78"/>
                <a:cs typeface="Simplified Arabic" panose="02020603050405020304" pitchFamily="18" charset="-78"/>
              </a:rPr>
              <a:t>لا يوجد النظام في فراغ بل في بيئة محددة،</a:t>
            </a:r>
          </a:p>
          <a:p>
            <a:pPr>
              <a:buFontTx/>
              <a:buChar char="-"/>
            </a:pPr>
            <a:r>
              <a:rPr lang="ar-EG" sz="2000" dirty="0">
                <a:latin typeface="Simplified Arabic" panose="02020603050405020304" pitchFamily="18" charset="-78"/>
                <a:cs typeface="Simplified Arabic" panose="02020603050405020304" pitchFamily="18" charset="-78"/>
              </a:rPr>
              <a:t>حدود النظام: وهي الحدود التي تفصله عن غيره داخلياً وخارجياً</a:t>
            </a:r>
            <a:endParaRPr lang="ar-SA" sz="2000" dirty="0">
              <a:latin typeface="Simplified Arabic" panose="02020603050405020304" pitchFamily="18" charset="-78"/>
              <a:cs typeface="Simplified Arabic" panose="02020603050405020304" pitchFamily="18" charset="-78"/>
            </a:endParaRPr>
          </a:p>
          <a:p>
            <a:pPr>
              <a:buFontTx/>
              <a:buChar char="-"/>
            </a:pPr>
            <a:r>
              <a:rPr lang="ar-EG" sz="2000" dirty="0">
                <a:latin typeface="Simplified Arabic" panose="02020603050405020304" pitchFamily="18" charset="-78"/>
                <a:cs typeface="Simplified Arabic" panose="02020603050405020304" pitchFamily="18" charset="-78"/>
              </a:rPr>
              <a:t>بيئة النظام هي كل ما هو خارج حدود النظام</a:t>
            </a:r>
            <a:endParaRPr lang="ar-SA" sz="2000" dirty="0">
              <a:latin typeface="Simplified Arabic" panose="02020603050405020304" pitchFamily="18" charset="-78"/>
              <a:cs typeface="Simplified Arabic" panose="02020603050405020304" pitchFamily="18" charset="-78"/>
            </a:endParaRPr>
          </a:p>
          <a:p>
            <a:pPr marL="0" indent="0"/>
            <a:endParaRPr lang="en-US" sz="2000" dirty="0">
              <a:latin typeface="Simplified Arabic" panose="02020603050405020304" pitchFamily="18" charset="-78"/>
              <a:cs typeface="Simplified Arabic" panose="02020603050405020304" pitchFamily="18" charset="-78"/>
            </a:endParaRPr>
          </a:p>
          <a:p>
            <a:endParaRPr lang="ar-EG"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1883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224272"/>
          </a:xfrm>
        </p:spPr>
        <p:txBody>
          <a:bodyPr>
            <a:noAutofit/>
          </a:bodyPr>
          <a:lstStyle/>
          <a:p>
            <a:r>
              <a:rPr lang="ar-EG" sz="2000" dirty="0">
                <a:latin typeface="Simplified Arabic" panose="02020603050405020304" pitchFamily="18" charset="-78"/>
                <a:cs typeface="Simplified Arabic" panose="02020603050405020304" pitchFamily="18" charset="-78"/>
              </a:rPr>
              <a:t>1- فلسفة النظام التعليمي: تعني الرؤية الفكرية والنظرة الشاملة المتكاملة التي تستند إليها الأهداف العامة التي توجه النظام التعليمي، وتنبثق فلسفة النظام التعليمي من فلسفة المجتمع، وهي تأخذ بعين الاعتبار الطبيعة الإنسانية، طبيعة المجتمع وثقافته، المفاهيم التربوية ( تقدمية، تقليدية)، التقاليد التربوية، وكلما كانت هذه الرؤية واضحة، وشاملة، ومنسقة، ومتطورة، ومستمرة ، أتاحت للنظام التعليمي فلسفة متكاملة.</a:t>
            </a:r>
          </a:p>
          <a:p>
            <a:pPr lvl="0"/>
            <a:r>
              <a:rPr lang="ar-EG" sz="2000" dirty="0">
                <a:latin typeface="Simplified Arabic" panose="02020603050405020304" pitchFamily="18" charset="-78"/>
                <a:cs typeface="Simplified Arabic" panose="02020603050405020304" pitchFamily="18" charset="-78"/>
              </a:rPr>
              <a:t>2- </a:t>
            </a:r>
            <a:r>
              <a:rPr lang="ar-SA" sz="2000" dirty="0">
                <a:latin typeface="Simplified Arabic" panose="02020603050405020304" pitchFamily="18" charset="-78"/>
                <a:cs typeface="Simplified Arabic" panose="02020603050405020304" pitchFamily="18" charset="-78"/>
              </a:rPr>
              <a:t>الأهداف </a:t>
            </a:r>
            <a:r>
              <a:rPr lang="en-US" sz="2000" dirty="0">
                <a:latin typeface="Simplified Arabic" panose="02020603050405020304" pitchFamily="18" charset="-78"/>
                <a:cs typeface="Simplified Arabic" panose="02020603050405020304" pitchFamily="18" charset="-78"/>
              </a:rPr>
              <a:t>Objectives</a:t>
            </a:r>
            <a:r>
              <a:rPr lang="ar-SA" sz="2000" dirty="0">
                <a:latin typeface="Simplified Arabic" panose="02020603050405020304" pitchFamily="18" charset="-78"/>
                <a:cs typeface="Simplified Arabic" panose="02020603050405020304" pitchFamily="18" charset="-78"/>
              </a:rPr>
              <a:t>: يمثل الهدف النواة التي ينمو حولها النظام لأن النظام يبنى ويوجد لأغراض تحقيق الهدف، فالنظم توجد وتؤسس بناء على الحاجات في مجتمعاتها وبيئاتها  وقد توجد في البيئة المحيطة عدد من الحاجات المتنافسة مما يستدعي تفهم هذه الحاجات ومدى صدقها، وهذا يستدعي محاولة التنبؤ بالنتائج المختلفة لكل حاجة من هذه الحاجات فيما لو تم تبنيها.</a:t>
            </a:r>
            <a:endParaRPr lang="en-US" sz="2000" dirty="0">
              <a:latin typeface="Simplified Arabic" panose="02020603050405020304" pitchFamily="18" charset="-78"/>
              <a:cs typeface="Simplified Arabic" panose="02020603050405020304" pitchFamily="18" charset="-78"/>
            </a:endParaRPr>
          </a:p>
          <a:p>
            <a:pPr lvl="0"/>
            <a:r>
              <a:rPr lang="ar-SA" sz="2000" dirty="0">
                <a:latin typeface="Simplified Arabic" panose="02020603050405020304" pitchFamily="18" charset="-78"/>
                <a:cs typeface="Simplified Arabic" panose="02020603050405020304" pitchFamily="18" charset="-78"/>
              </a:rPr>
              <a:t>3- الوظائف </a:t>
            </a:r>
            <a:r>
              <a:rPr lang="en-US" sz="2000" dirty="0">
                <a:latin typeface="Simplified Arabic" panose="02020603050405020304" pitchFamily="18" charset="-78"/>
                <a:cs typeface="Simplified Arabic" panose="02020603050405020304" pitchFamily="18" charset="-78"/>
              </a:rPr>
              <a:t>system function</a:t>
            </a:r>
            <a:r>
              <a:rPr lang="ar-SA" sz="2000" dirty="0">
                <a:latin typeface="Simplified Arabic" panose="02020603050405020304" pitchFamily="18" charset="-78"/>
                <a:cs typeface="Simplified Arabic" panose="02020603050405020304" pitchFamily="18" charset="-78"/>
              </a:rPr>
              <a:t>: أن وظائف النظام متعددة فمنها وظيفة التحويل والتغذية الراجعة والضبط والتكييف والمواءمة، </a:t>
            </a:r>
            <a:endParaRPr lang="en-US" sz="2000" dirty="0">
              <a:latin typeface="Simplified Arabic" panose="02020603050405020304" pitchFamily="18" charset="-78"/>
              <a:cs typeface="Simplified Arabic" panose="02020603050405020304" pitchFamily="18" charset="-78"/>
            </a:endParaRPr>
          </a:p>
          <a:p>
            <a:r>
              <a:rPr lang="ar-EG" sz="2000" dirty="0">
                <a:latin typeface="Simplified Arabic" panose="02020603050405020304" pitchFamily="18" charset="-78"/>
                <a:cs typeface="Simplified Arabic" panose="02020603050405020304" pitchFamily="18" charset="-78"/>
              </a:rPr>
              <a:t>4- المكونات </a:t>
            </a:r>
            <a:r>
              <a:rPr lang="en-US" sz="2000" dirty="0">
                <a:latin typeface="Simplified Arabic" panose="02020603050405020304" pitchFamily="18" charset="-78"/>
                <a:cs typeface="Simplified Arabic" panose="02020603050405020304" pitchFamily="18" charset="-78"/>
              </a:rPr>
              <a:t>Components</a:t>
            </a:r>
            <a:r>
              <a:rPr lang="ar-EG" sz="2000" dirty="0">
                <a:latin typeface="Simplified Arabic" panose="02020603050405020304" pitchFamily="18" charset="-78"/>
                <a:cs typeface="Simplified Arabic" panose="02020603050405020304" pitchFamily="18" charset="-78"/>
              </a:rPr>
              <a:t>: مجموعة الأجزاء والعناصر التي تكون النظام أوهي الأنظمة الفرعية والمتفرعة وما  يربط بينها. والنظام هو أكثر من مجموع مكوناته أو عناصره و ذلك لعلاقات المكونات مع بعضها البعض وطريقة تصميم التفاعل فيما بينها  فمكونات النظام تتصل مع بعضها البعض ضمن نمط و تصميم معين يكون بيئة النظام</a:t>
            </a:r>
          </a:p>
        </p:txBody>
      </p:sp>
      <p:sp>
        <p:nvSpPr>
          <p:cNvPr id="2" name="Title 1"/>
          <p:cNvSpPr>
            <a:spLocks noGrp="1"/>
          </p:cNvSpPr>
          <p:nvPr>
            <p:ph type="title"/>
          </p:nvPr>
        </p:nvSpPr>
        <p:spPr/>
        <p:txBody>
          <a:bodyPr/>
          <a:lstStyle/>
          <a:p>
            <a:pPr algn="r"/>
            <a:r>
              <a:rPr lang="ar-EG" b="1" dirty="0"/>
              <a:t>ركائز النظام التعليمى:</a:t>
            </a:r>
            <a:endParaRPr lang="en-US" dirty="0"/>
          </a:p>
        </p:txBody>
      </p:sp>
    </p:spTree>
    <p:extLst>
      <p:ext uri="{BB962C8B-B14F-4D97-AF65-F5344CB8AC3E}">
        <p14:creationId xmlns:p14="http://schemas.microsoft.com/office/powerpoint/2010/main" val="163251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324600"/>
          </a:xfrm>
        </p:spPr>
        <p:txBody>
          <a:bodyPr/>
          <a:lstStyle/>
          <a:p>
            <a:r>
              <a:rPr lang="ar-EG" dirty="0"/>
              <a:t>وتتمثل مكونات النظام فيما يلى:</a:t>
            </a:r>
          </a:p>
          <a:p>
            <a:pPr lvl="0"/>
            <a:r>
              <a:rPr lang="ar-EG" b="1" dirty="0"/>
              <a:t>1- المدخلات </a:t>
            </a:r>
            <a:r>
              <a:rPr lang="en-US" b="1" dirty="0"/>
              <a:t>Inputs</a:t>
            </a:r>
            <a:r>
              <a:rPr lang="ar-EG" b="1" dirty="0"/>
              <a:t>: </a:t>
            </a:r>
            <a:r>
              <a:rPr lang="ar-EG" dirty="0"/>
              <a:t>وهي تمثل مكونات النظام وتشمل كل العناصر التي تدخل النظام من أجل تحقيق أهداف معينة، و تنقسم المدخلات إلى نوعين:</a:t>
            </a:r>
            <a:endParaRPr lang="en-US" dirty="0"/>
          </a:p>
          <a:p>
            <a:r>
              <a:rPr lang="ar-EG" dirty="0"/>
              <a:t>( أ ) المدخلات الرئيسة:وتتمثل هذه المدخلات في المعلم، والإدارة، والمؤسسات التعليمية، والتجهيزات، والمواد التعليمية، وتحديد الأهداف والخبرات والمهارات التي يجب أن يكتسبها المتعلمين وخلفيات وخصائص المتعلمين.</a:t>
            </a:r>
          </a:p>
          <a:p>
            <a:r>
              <a:rPr lang="ar-EG" dirty="0"/>
              <a:t>( ب ) المدخلات المحيطة بالنظام: وهي التي تحيط بالنظام وتؤثر فيه: كالأنظمة السياسية والاجتماعية والاقتصادية، وهى تعتبر من المدخلات التي تُفرض على النظام التعليمي و تؤثر فيه.</a:t>
            </a:r>
            <a:endParaRPr lang="en-US" dirty="0"/>
          </a:p>
          <a:p>
            <a:endParaRPr lang="ar-EG" dirty="0"/>
          </a:p>
        </p:txBody>
      </p:sp>
    </p:spTree>
    <p:extLst>
      <p:ext uri="{BB962C8B-B14F-4D97-AF65-F5344CB8AC3E}">
        <p14:creationId xmlns:p14="http://schemas.microsoft.com/office/powerpoint/2010/main" val="82784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5791200"/>
          </a:xfrm>
        </p:spPr>
        <p:txBody>
          <a:bodyPr/>
          <a:lstStyle/>
          <a:p>
            <a:r>
              <a:rPr lang="ar-EG" b="1" dirty="0"/>
              <a:t>وتتمثل أهم مدخلات النظام التعليمي فيما يلى:</a:t>
            </a:r>
            <a:endParaRPr lang="ar-EG" dirty="0"/>
          </a:p>
        </p:txBody>
      </p:sp>
      <p:graphicFrame>
        <p:nvGraphicFramePr>
          <p:cNvPr id="4" name="Diagram 3"/>
          <p:cNvGraphicFramePr/>
          <p:nvPr>
            <p:extLst>
              <p:ext uri="{D42A27DB-BD31-4B8C-83A1-F6EECF244321}">
                <p14:modId xmlns:p14="http://schemas.microsoft.com/office/powerpoint/2010/main" val="80290680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249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TotalTime>
  <Words>1646</Words>
  <Application>Microsoft Office PowerPoint</Application>
  <PresentationFormat>On-screen Show (4:3)</PresentationFormat>
  <Paragraphs>89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Lucida Sans Unicode</vt:lpstr>
      <vt:lpstr>PT Bold Heading</vt:lpstr>
      <vt:lpstr>Simplified Arabic</vt:lpstr>
      <vt:lpstr>Verdana</vt:lpstr>
      <vt:lpstr>Wingdings 2</vt:lpstr>
      <vt:lpstr>Wingdings 3</vt:lpstr>
      <vt:lpstr>Concourse</vt:lpstr>
      <vt:lpstr>PowerPoint Presentation</vt:lpstr>
      <vt:lpstr>مقدمة</vt:lpstr>
      <vt:lpstr>PowerPoint Presentation</vt:lpstr>
      <vt:lpstr>مفهوم النظام التعليميى Educational System  </vt:lpstr>
      <vt:lpstr>سمات وخصائص النظام التعليميى الفعال</vt:lpstr>
      <vt:lpstr>PowerPoint Presentation</vt:lpstr>
      <vt:lpstr>ركائز النظام التعليمى:</vt:lpstr>
      <vt:lpstr>PowerPoint Presentation</vt:lpstr>
      <vt:lpstr>PowerPoint Presentation</vt:lpstr>
      <vt:lpstr>2- العمليات:</vt:lpstr>
      <vt:lpstr>3- المخرجات:</vt:lpstr>
      <vt:lpstr>أنواع النظام : </vt:lpstr>
      <vt:lpstr>الإستراتيجية المتكاملة لنجاح النظام التعليمي وفعاليته: </vt:lpstr>
      <vt:lpstr>PowerPoint Presentation</vt:lpstr>
      <vt:lpstr>مدخل تحليل النظم:</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ZoOloGiST</dc:creator>
  <cp:lastModifiedBy>CoreMasr</cp:lastModifiedBy>
  <cp:revision>22</cp:revision>
  <dcterms:created xsi:type="dcterms:W3CDTF">2006-08-16T00:00:00Z</dcterms:created>
  <dcterms:modified xsi:type="dcterms:W3CDTF">2020-03-20T11:18:06Z</dcterms:modified>
</cp:coreProperties>
</file>